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6" r:id="rId2"/>
    <p:sldId id="257" r:id="rId3"/>
    <p:sldId id="272" r:id="rId4"/>
    <p:sldId id="273" r:id="rId5"/>
    <p:sldId id="266" r:id="rId6"/>
    <p:sldId id="267" r:id="rId7"/>
    <p:sldId id="275" r:id="rId8"/>
    <p:sldId id="269" r:id="rId9"/>
    <p:sldId id="270" r:id="rId10"/>
    <p:sldId id="271" r:id="rId11"/>
    <p:sldId id="260" r:id="rId12"/>
    <p:sldId id="261" r:id="rId13"/>
    <p:sldId id="265" r:id="rId14"/>
    <p:sldId id="264" r:id="rId15"/>
    <p:sldId id="276" r:id="rId16"/>
    <p:sldId id="280" r:id="rId17"/>
    <p:sldId id="281" r:id="rId18"/>
    <p:sldId id="282" r:id="rId19"/>
    <p:sldId id="26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D83B20-C219-16EE-D340-F7D32B917732}" name="Rozalind Jester" initials="RJ" userId="S::rjester@fsw.edu::abba89ae-33f2-49fa-b02c-1a3b7728acb6" providerId="AD"/>
  <p188:author id="{D55ECDFB-2760-B1AF-447F-C9FB610B6C5D}" name="Steven Bianco" initials="SB" userId="S::sbianco@fsw.edu::99456e59-165b-4dce-a27f-5e7726c1ca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B3"/>
    <a:srgbClr val="470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What is your confidence</a:t>
            </a:r>
            <a:r>
              <a:rPr lang="en-US" baseline="0"/>
              <a:t> level in creating or sources ADA compliant and accessible course materials?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Pre-workshop confidence</c:v>
                </c:pt>
              </c:strCache>
            </c:strRef>
          </c:tx>
          <c:spPr>
            <a:solidFill>
              <a:srgbClr val="470A68"/>
            </a:solidFill>
            <a:ln>
              <a:noFill/>
            </a:ln>
            <a:effectLst/>
          </c:spPr>
          <c:invertIfNegative val="0"/>
          <c:cat>
            <c:strRef>
              <c:f>Sheet1!$A$2:$A$6</c:f>
              <c:strCache>
                <c:ptCount val="5"/>
                <c:pt idx="0">
                  <c:v>I am very confident.</c:v>
                </c:pt>
                <c:pt idx="1">
                  <c:v>I am mostly confident.</c:v>
                </c:pt>
                <c:pt idx="2">
                  <c:v>I am somewhat confident.</c:v>
                </c:pt>
                <c:pt idx="3">
                  <c:v>I have very little confidence.</c:v>
                </c:pt>
                <c:pt idx="4">
                  <c:v>I am not confident at all.</c:v>
                </c:pt>
              </c:strCache>
            </c:strRef>
          </c:cat>
          <c:val>
            <c:numRef>
              <c:f>Sheet1!$B$2:$B$6</c:f>
              <c:numCache>
                <c:formatCode>General</c:formatCode>
                <c:ptCount val="5"/>
                <c:pt idx="0">
                  <c:v>14</c:v>
                </c:pt>
                <c:pt idx="1">
                  <c:v>22</c:v>
                </c:pt>
                <c:pt idx="2">
                  <c:v>17</c:v>
                </c:pt>
                <c:pt idx="3">
                  <c:v>4</c:v>
                </c:pt>
                <c:pt idx="4">
                  <c:v>0</c:v>
                </c:pt>
              </c:numCache>
            </c:numRef>
          </c:val>
          <c:extLst>
            <c:ext xmlns:c16="http://schemas.microsoft.com/office/drawing/2014/chart" uri="{C3380CC4-5D6E-409C-BE32-E72D297353CC}">
              <c16:uniqueId val="{00000000-99B1-45CF-946C-3F65BE224179}"/>
            </c:ext>
          </c:extLst>
        </c:ser>
        <c:ser>
          <c:idx val="1"/>
          <c:order val="1"/>
          <c:tx>
            <c:strRef>
              <c:f>Sheet1!$C$1</c:f>
              <c:strCache>
                <c:ptCount val="1"/>
                <c:pt idx="0">
                  <c:v>Post-workshop confidence</c:v>
                </c:pt>
              </c:strCache>
            </c:strRef>
          </c:tx>
          <c:spPr>
            <a:solidFill>
              <a:srgbClr val="00BFB3"/>
            </a:solidFill>
            <a:ln>
              <a:noFill/>
            </a:ln>
            <a:effectLst/>
          </c:spPr>
          <c:invertIfNegative val="0"/>
          <c:cat>
            <c:strRef>
              <c:f>Sheet1!$A$2:$A$6</c:f>
              <c:strCache>
                <c:ptCount val="5"/>
                <c:pt idx="0">
                  <c:v>I am very confident.</c:v>
                </c:pt>
                <c:pt idx="1">
                  <c:v>I am mostly confident.</c:v>
                </c:pt>
                <c:pt idx="2">
                  <c:v>I am somewhat confident.</c:v>
                </c:pt>
                <c:pt idx="3">
                  <c:v>I have very little confidence.</c:v>
                </c:pt>
                <c:pt idx="4">
                  <c:v>I am not confident at all.</c:v>
                </c:pt>
              </c:strCache>
            </c:strRef>
          </c:cat>
          <c:val>
            <c:numRef>
              <c:f>Sheet1!$C$2:$C$6</c:f>
              <c:numCache>
                <c:formatCode>General</c:formatCode>
                <c:ptCount val="5"/>
                <c:pt idx="0">
                  <c:v>26</c:v>
                </c:pt>
                <c:pt idx="1">
                  <c:v>25</c:v>
                </c:pt>
                <c:pt idx="2">
                  <c:v>5</c:v>
                </c:pt>
                <c:pt idx="3">
                  <c:v>1</c:v>
                </c:pt>
                <c:pt idx="4">
                  <c:v>0</c:v>
                </c:pt>
              </c:numCache>
            </c:numRef>
          </c:val>
          <c:extLst>
            <c:ext xmlns:c16="http://schemas.microsoft.com/office/drawing/2014/chart" uri="{C3380CC4-5D6E-409C-BE32-E72D297353CC}">
              <c16:uniqueId val="{00000001-99B1-45CF-946C-3F65BE224179}"/>
            </c:ext>
          </c:extLst>
        </c:ser>
        <c:dLbls>
          <c:showLegendKey val="0"/>
          <c:showVal val="0"/>
          <c:showCatName val="0"/>
          <c:showSerName val="0"/>
          <c:showPercent val="0"/>
          <c:showBubbleSize val="0"/>
        </c:dLbls>
        <c:gapWidth val="219"/>
        <c:overlap val="-27"/>
        <c:axId val="1400591856"/>
        <c:axId val="1400592272"/>
      </c:barChart>
      <c:catAx>
        <c:axId val="1400591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Response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592272"/>
        <c:crosses val="autoZero"/>
        <c:auto val="1"/>
        <c:lblAlgn val="ctr"/>
        <c:lblOffset val="100"/>
        <c:noMultiLvlLbl val="0"/>
      </c:catAx>
      <c:valAx>
        <c:axId val="140059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Number</a:t>
                </a:r>
                <a:r>
                  <a:rPr lang="en-US" baseline="0"/>
                  <a:t> of survey respondents</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591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Engagement with Instructor Feedback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Instructor Feedback Launches</c:v>
                </c:pt>
              </c:strCache>
            </c:strRef>
          </c:tx>
          <c:spPr>
            <a:ln w="28575" cap="rnd">
              <a:solidFill>
                <a:srgbClr val="00BFB3"/>
              </a:solidFill>
              <a:round/>
            </a:ln>
            <a:effectLst/>
          </c:spPr>
          <c:marker>
            <c:symbol val="circle"/>
            <c:size val="5"/>
            <c:spPr>
              <a:solidFill>
                <a:srgbClr val="00BFB3"/>
              </a:solidFill>
              <a:ln w="9525">
                <a:solidFill>
                  <a:srgbClr val="00BFB3"/>
                </a:solidFill>
              </a:ln>
              <a:effectLst/>
            </c:spPr>
          </c:marker>
          <c:cat>
            <c:numRef>
              <c:f>Sheet1!$A$2:$A$75</c:f>
              <c:numCache>
                <c:formatCode>m/d/yyyy</c:formatCode>
                <c:ptCount val="74"/>
                <c:pt idx="0">
                  <c:v>43983</c:v>
                </c:pt>
                <c:pt idx="1">
                  <c:v>43990</c:v>
                </c:pt>
                <c:pt idx="2">
                  <c:v>43997</c:v>
                </c:pt>
                <c:pt idx="3">
                  <c:v>44004</c:v>
                </c:pt>
                <c:pt idx="4">
                  <c:v>44011</c:v>
                </c:pt>
                <c:pt idx="5">
                  <c:v>44018</c:v>
                </c:pt>
                <c:pt idx="6">
                  <c:v>44025</c:v>
                </c:pt>
                <c:pt idx="7">
                  <c:v>44032</c:v>
                </c:pt>
                <c:pt idx="8">
                  <c:v>44039</c:v>
                </c:pt>
                <c:pt idx="9">
                  <c:v>44046</c:v>
                </c:pt>
                <c:pt idx="10">
                  <c:v>44053</c:v>
                </c:pt>
                <c:pt idx="11">
                  <c:v>44060</c:v>
                </c:pt>
                <c:pt idx="12">
                  <c:v>44067</c:v>
                </c:pt>
                <c:pt idx="13">
                  <c:v>44074</c:v>
                </c:pt>
                <c:pt idx="14">
                  <c:v>44081</c:v>
                </c:pt>
                <c:pt idx="15">
                  <c:v>44088</c:v>
                </c:pt>
                <c:pt idx="16">
                  <c:v>44095</c:v>
                </c:pt>
                <c:pt idx="17">
                  <c:v>44102</c:v>
                </c:pt>
                <c:pt idx="18">
                  <c:v>44109</c:v>
                </c:pt>
                <c:pt idx="19">
                  <c:v>44116</c:v>
                </c:pt>
                <c:pt idx="20">
                  <c:v>44123</c:v>
                </c:pt>
                <c:pt idx="21">
                  <c:v>44130</c:v>
                </c:pt>
                <c:pt idx="22">
                  <c:v>44137</c:v>
                </c:pt>
                <c:pt idx="23">
                  <c:v>44144</c:v>
                </c:pt>
                <c:pt idx="24">
                  <c:v>44151</c:v>
                </c:pt>
                <c:pt idx="25">
                  <c:v>44158</c:v>
                </c:pt>
                <c:pt idx="26">
                  <c:v>44165</c:v>
                </c:pt>
                <c:pt idx="27">
                  <c:v>44172</c:v>
                </c:pt>
                <c:pt idx="28">
                  <c:v>44179</c:v>
                </c:pt>
                <c:pt idx="29">
                  <c:v>44186</c:v>
                </c:pt>
                <c:pt idx="30">
                  <c:v>44193</c:v>
                </c:pt>
                <c:pt idx="31">
                  <c:v>44200</c:v>
                </c:pt>
                <c:pt idx="32">
                  <c:v>44207</c:v>
                </c:pt>
                <c:pt idx="33">
                  <c:v>44214</c:v>
                </c:pt>
                <c:pt idx="34">
                  <c:v>44221</c:v>
                </c:pt>
                <c:pt idx="35">
                  <c:v>44228</c:v>
                </c:pt>
                <c:pt idx="36">
                  <c:v>44235</c:v>
                </c:pt>
                <c:pt idx="37">
                  <c:v>44242</c:v>
                </c:pt>
                <c:pt idx="38">
                  <c:v>44249</c:v>
                </c:pt>
                <c:pt idx="39">
                  <c:v>44256</c:v>
                </c:pt>
                <c:pt idx="40">
                  <c:v>44263</c:v>
                </c:pt>
                <c:pt idx="41">
                  <c:v>44270</c:v>
                </c:pt>
                <c:pt idx="42">
                  <c:v>44277</c:v>
                </c:pt>
                <c:pt idx="43">
                  <c:v>44284</c:v>
                </c:pt>
                <c:pt idx="44">
                  <c:v>44291</c:v>
                </c:pt>
                <c:pt idx="45">
                  <c:v>44298</c:v>
                </c:pt>
                <c:pt idx="46">
                  <c:v>44305</c:v>
                </c:pt>
                <c:pt idx="47">
                  <c:v>44312</c:v>
                </c:pt>
                <c:pt idx="48">
                  <c:v>44319</c:v>
                </c:pt>
                <c:pt idx="49">
                  <c:v>44326</c:v>
                </c:pt>
                <c:pt idx="50">
                  <c:v>44333</c:v>
                </c:pt>
                <c:pt idx="51">
                  <c:v>44340</c:v>
                </c:pt>
                <c:pt idx="52">
                  <c:v>44347</c:v>
                </c:pt>
                <c:pt idx="53">
                  <c:v>44354</c:v>
                </c:pt>
                <c:pt idx="54">
                  <c:v>44361</c:v>
                </c:pt>
                <c:pt idx="55">
                  <c:v>44368</c:v>
                </c:pt>
                <c:pt idx="56">
                  <c:v>44375</c:v>
                </c:pt>
                <c:pt idx="57">
                  <c:v>44382</c:v>
                </c:pt>
                <c:pt idx="58">
                  <c:v>44389</c:v>
                </c:pt>
                <c:pt idx="59">
                  <c:v>44396</c:v>
                </c:pt>
                <c:pt idx="60">
                  <c:v>44403</c:v>
                </c:pt>
                <c:pt idx="61">
                  <c:v>44410</c:v>
                </c:pt>
                <c:pt idx="62">
                  <c:v>44417</c:v>
                </c:pt>
                <c:pt idx="63">
                  <c:v>44424</c:v>
                </c:pt>
                <c:pt idx="64">
                  <c:v>44431</c:v>
                </c:pt>
                <c:pt idx="65">
                  <c:v>44438</c:v>
                </c:pt>
                <c:pt idx="66">
                  <c:v>44445</c:v>
                </c:pt>
                <c:pt idx="67">
                  <c:v>44452</c:v>
                </c:pt>
                <c:pt idx="68">
                  <c:v>44459</c:v>
                </c:pt>
                <c:pt idx="69">
                  <c:v>44466</c:v>
                </c:pt>
                <c:pt idx="70">
                  <c:v>44473</c:v>
                </c:pt>
                <c:pt idx="71">
                  <c:v>44480</c:v>
                </c:pt>
                <c:pt idx="72">
                  <c:v>44487</c:v>
                </c:pt>
                <c:pt idx="73">
                  <c:v>44494</c:v>
                </c:pt>
              </c:numCache>
            </c:numRef>
          </c:cat>
          <c:val>
            <c:numRef>
              <c:f>Sheet1!$B$2:$B$75</c:f>
              <c:numCache>
                <c:formatCode>General</c:formatCode>
                <c:ptCount val="74"/>
                <c:pt idx="0">
                  <c:v>20</c:v>
                </c:pt>
                <c:pt idx="1">
                  <c:v>27</c:v>
                </c:pt>
                <c:pt idx="2">
                  <c:v>40</c:v>
                </c:pt>
                <c:pt idx="3">
                  <c:v>35</c:v>
                </c:pt>
                <c:pt idx="4">
                  <c:v>55</c:v>
                </c:pt>
                <c:pt idx="5">
                  <c:v>16</c:v>
                </c:pt>
                <c:pt idx="6">
                  <c:v>368</c:v>
                </c:pt>
                <c:pt idx="7">
                  <c:v>115</c:v>
                </c:pt>
                <c:pt idx="8">
                  <c:v>5</c:v>
                </c:pt>
                <c:pt idx="9">
                  <c:v>32</c:v>
                </c:pt>
                <c:pt idx="10">
                  <c:v>204</c:v>
                </c:pt>
                <c:pt idx="11">
                  <c:v>119</c:v>
                </c:pt>
                <c:pt idx="12">
                  <c:v>27</c:v>
                </c:pt>
                <c:pt idx="13">
                  <c:v>37</c:v>
                </c:pt>
                <c:pt idx="14">
                  <c:v>0</c:v>
                </c:pt>
                <c:pt idx="15">
                  <c:v>12</c:v>
                </c:pt>
                <c:pt idx="16">
                  <c:v>297</c:v>
                </c:pt>
                <c:pt idx="17">
                  <c:v>37</c:v>
                </c:pt>
                <c:pt idx="18">
                  <c:v>13</c:v>
                </c:pt>
                <c:pt idx="19">
                  <c:v>32</c:v>
                </c:pt>
                <c:pt idx="20">
                  <c:v>88</c:v>
                </c:pt>
                <c:pt idx="21">
                  <c:v>139</c:v>
                </c:pt>
                <c:pt idx="22">
                  <c:v>109</c:v>
                </c:pt>
                <c:pt idx="23">
                  <c:v>173</c:v>
                </c:pt>
                <c:pt idx="24">
                  <c:v>86</c:v>
                </c:pt>
                <c:pt idx="25">
                  <c:v>64</c:v>
                </c:pt>
                <c:pt idx="26">
                  <c:v>1554</c:v>
                </c:pt>
                <c:pt idx="27">
                  <c:v>19</c:v>
                </c:pt>
                <c:pt idx="28">
                  <c:v>77</c:v>
                </c:pt>
                <c:pt idx="29">
                  <c:v>51</c:v>
                </c:pt>
                <c:pt idx="30">
                  <c:v>65</c:v>
                </c:pt>
                <c:pt idx="31">
                  <c:v>96</c:v>
                </c:pt>
                <c:pt idx="32">
                  <c:v>62</c:v>
                </c:pt>
                <c:pt idx="33">
                  <c:v>130</c:v>
                </c:pt>
                <c:pt idx="34">
                  <c:v>18</c:v>
                </c:pt>
                <c:pt idx="35">
                  <c:v>310</c:v>
                </c:pt>
                <c:pt idx="36">
                  <c:v>138</c:v>
                </c:pt>
                <c:pt idx="37">
                  <c:v>31</c:v>
                </c:pt>
                <c:pt idx="38">
                  <c:v>55</c:v>
                </c:pt>
                <c:pt idx="39">
                  <c:v>38</c:v>
                </c:pt>
                <c:pt idx="40">
                  <c:v>16</c:v>
                </c:pt>
                <c:pt idx="41">
                  <c:v>2</c:v>
                </c:pt>
                <c:pt idx="42">
                  <c:v>7</c:v>
                </c:pt>
                <c:pt idx="43">
                  <c:v>36</c:v>
                </c:pt>
                <c:pt idx="44">
                  <c:v>29</c:v>
                </c:pt>
                <c:pt idx="45">
                  <c:v>27</c:v>
                </c:pt>
                <c:pt idx="46">
                  <c:v>92</c:v>
                </c:pt>
                <c:pt idx="47">
                  <c:v>0</c:v>
                </c:pt>
                <c:pt idx="48">
                  <c:v>29</c:v>
                </c:pt>
                <c:pt idx="49">
                  <c:v>0</c:v>
                </c:pt>
                <c:pt idx="50">
                  <c:v>38</c:v>
                </c:pt>
                <c:pt idx="51">
                  <c:v>33</c:v>
                </c:pt>
                <c:pt idx="52">
                  <c:v>87</c:v>
                </c:pt>
                <c:pt idx="53">
                  <c:v>3</c:v>
                </c:pt>
                <c:pt idx="54">
                  <c:v>24</c:v>
                </c:pt>
                <c:pt idx="55">
                  <c:v>42</c:v>
                </c:pt>
                <c:pt idx="56">
                  <c:v>15</c:v>
                </c:pt>
                <c:pt idx="57">
                  <c:v>8</c:v>
                </c:pt>
                <c:pt idx="58">
                  <c:v>136</c:v>
                </c:pt>
                <c:pt idx="59">
                  <c:v>103</c:v>
                </c:pt>
                <c:pt idx="60">
                  <c:v>184</c:v>
                </c:pt>
                <c:pt idx="61">
                  <c:v>405</c:v>
                </c:pt>
                <c:pt idx="62">
                  <c:v>1173</c:v>
                </c:pt>
                <c:pt idx="63">
                  <c:v>2022</c:v>
                </c:pt>
                <c:pt idx="64">
                  <c:v>356</c:v>
                </c:pt>
                <c:pt idx="65">
                  <c:v>156</c:v>
                </c:pt>
                <c:pt idx="66">
                  <c:v>96</c:v>
                </c:pt>
                <c:pt idx="67">
                  <c:v>170</c:v>
                </c:pt>
                <c:pt idx="68">
                  <c:v>253</c:v>
                </c:pt>
                <c:pt idx="69">
                  <c:v>73</c:v>
                </c:pt>
                <c:pt idx="70">
                  <c:v>38</c:v>
                </c:pt>
                <c:pt idx="71">
                  <c:v>75</c:v>
                </c:pt>
                <c:pt idx="72">
                  <c:v>24</c:v>
                </c:pt>
                <c:pt idx="73">
                  <c:v>16</c:v>
                </c:pt>
              </c:numCache>
            </c:numRef>
          </c:val>
          <c:smooth val="0"/>
          <c:extLst>
            <c:ext xmlns:c16="http://schemas.microsoft.com/office/drawing/2014/chart" uri="{C3380CC4-5D6E-409C-BE32-E72D297353CC}">
              <c16:uniqueId val="{00000000-A38A-4298-A1FB-7A5267F9ABDE}"/>
            </c:ext>
          </c:extLst>
        </c:ser>
        <c:ser>
          <c:idx val="1"/>
          <c:order val="1"/>
          <c:tx>
            <c:strRef>
              <c:f>Sheet1!$C$1</c:f>
              <c:strCache>
                <c:ptCount val="1"/>
                <c:pt idx="0">
                  <c:v>Fixes</c:v>
                </c:pt>
              </c:strCache>
            </c:strRef>
          </c:tx>
          <c:spPr>
            <a:ln w="28575" cap="rnd">
              <a:solidFill>
                <a:srgbClr val="470A68"/>
              </a:solidFill>
              <a:round/>
            </a:ln>
            <a:effectLst/>
          </c:spPr>
          <c:marker>
            <c:symbol val="circle"/>
            <c:size val="5"/>
            <c:spPr>
              <a:solidFill>
                <a:srgbClr val="470A68"/>
              </a:solidFill>
              <a:ln w="9525">
                <a:solidFill>
                  <a:srgbClr val="470A68"/>
                </a:solidFill>
              </a:ln>
              <a:effectLst/>
            </c:spPr>
          </c:marker>
          <c:cat>
            <c:numRef>
              <c:f>Sheet1!$A$2:$A$75</c:f>
              <c:numCache>
                <c:formatCode>m/d/yyyy</c:formatCode>
                <c:ptCount val="74"/>
                <c:pt idx="0">
                  <c:v>43983</c:v>
                </c:pt>
                <c:pt idx="1">
                  <c:v>43990</c:v>
                </c:pt>
                <c:pt idx="2">
                  <c:v>43997</c:v>
                </c:pt>
                <c:pt idx="3">
                  <c:v>44004</c:v>
                </c:pt>
                <c:pt idx="4">
                  <c:v>44011</c:v>
                </c:pt>
                <c:pt idx="5">
                  <c:v>44018</c:v>
                </c:pt>
                <c:pt idx="6">
                  <c:v>44025</c:v>
                </c:pt>
                <c:pt idx="7">
                  <c:v>44032</c:v>
                </c:pt>
                <c:pt idx="8">
                  <c:v>44039</c:v>
                </c:pt>
                <c:pt idx="9">
                  <c:v>44046</c:v>
                </c:pt>
                <c:pt idx="10">
                  <c:v>44053</c:v>
                </c:pt>
                <c:pt idx="11">
                  <c:v>44060</c:v>
                </c:pt>
                <c:pt idx="12">
                  <c:v>44067</c:v>
                </c:pt>
                <c:pt idx="13">
                  <c:v>44074</c:v>
                </c:pt>
                <c:pt idx="14">
                  <c:v>44081</c:v>
                </c:pt>
                <c:pt idx="15">
                  <c:v>44088</c:v>
                </c:pt>
                <c:pt idx="16">
                  <c:v>44095</c:v>
                </c:pt>
                <c:pt idx="17">
                  <c:v>44102</c:v>
                </c:pt>
                <c:pt idx="18">
                  <c:v>44109</c:v>
                </c:pt>
                <c:pt idx="19">
                  <c:v>44116</c:v>
                </c:pt>
                <c:pt idx="20">
                  <c:v>44123</c:v>
                </c:pt>
                <c:pt idx="21">
                  <c:v>44130</c:v>
                </c:pt>
                <c:pt idx="22">
                  <c:v>44137</c:v>
                </c:pt>
                <c:pt idx="23">
                  <c:v>44144</c:v>
                </c:pt>
                <c:pt idx="24">
                  <c:v>44151</c:v>
                </c:pt>
                <c:pt idx="25">
                  <c:v>44158</c:v>
                </c:pt>
                <c:pt idx="26">
                  <c:v>44165</c:v>
                </c:pt>
                <c:pt idx="27">
                  <c:v>44172</c:v>
                </c:pt>
                <c:pt idx="28">
                  <c:v>44179</c:v>
                </c:pt>
                <c:pt idx="29">
                  <c:v>44186</c:v>
                </c:pt>
                <c:pt idx="30">
                  <c:v>44193</c:v>
                </c:pt>
                <c:pt idx="31">
                  <c:v>44200</c:v>
                </c:pt>
                <c:pt idx="32">
                  <c:v>44207</c:v>
                </c:pt>
                <c:pt idx="33">
                  <c:v>44214</c:v>
                </c:pt>
                <c:pt idx="34">
                  <c:v>44221</c:v>
                </c:pt>
                <c:pt idx="35">
                  <c:v>44228</c:v>
                </c:pt>
                <c:pt idx="36">
                  <c:v>44235</c:v>
                </c:pt>
                <c:pt idx="37">
                  <c:v>44242</c:v>
                </c:pt>
                <c:pt idx="38">
                  <c:v>44249</c:v>
                </c:pt>
                <c:pt idx="39">
                  <c:v>44256</c:v>
                </c:pt>
                <c:pt idx="40">
                  <c:v>44263</c:v>
                </c:pt>
                <c:pt idx="41">
                  <c:v>44270</c:v>
                </c:pt>
                <c:pt idx="42">
                  <c:v>44277</c:v>
                </c:pt>
                <c:pt idx="43">
                  <c:v>44284</c:v>
                </c:pt>
                <c:pt idx="44">
                  <c:v>44291</c:v>
                </c:pt>
                <c:pt idx="45">
                  <c:v>44298</c:v>
                </c:pt>
                <c:pt idx="46">
                  <c:v>44305</c:v>
                </c:pt>
                <c:pt idx="47">
                  <c:v>44312</c:v>
                </c:pt>
                <c:pt idx="48">
                  <c:v>44319</c:v>
                </c:pt>
                <c:pt idx="49">
                  <c:v>44326</c:v>
                </c:pt>
                <c:pt idx="50">
                  <c:v>44333</c:v>
                </c:pt>
                <c:pt idx="51">
                  <c:v>44340</c:v>
                </c:pt>
                <c:pt idx="52">
                  <c:v>44347</c:v>
                </c:pt>
                <c:pt idx="53">
                  <c:v>44354</c:v>
                </c:pt>
                <c:pt idx="54">
                  <c:v>44361</c:v>
                </c:pt>
                <c:pt idx="55">
                  <c:v>44368</c:v>
                </c:pt>
                <c:pt idx="56">
                  <c:v>44375</c:v>
                </c:pt>
                <c:pt idx="57">
                  <c:v>44382</c:v>
                </c:pt>
                <c:pt idx="58">
                  <c:v>44389</c:v>
                </c:pt>
                <c:pt idx="59">
                  <c:v>44396</c:v>
                </c:pt>
                <c:pt idx="60">
                  <c:v>44403</c:v>
                </c:pt>
                <c:pt idx="61">
                  <c:v>44410</c:v>
                </c:pt>
                <c:pt idx="62">
                  <c:v>44417</c:v>
                </c:pt>
                <c:pt idx="63">
                  <c:v>44424</c:v>
                </c:pt>
                <c:pt idx="64">
                  <c:v>44431</c:v>
                </c:pt>
                <c:pt idx="65">
                  <c:v>44438</c:v>
                </c:pt>
                <c:pt idx="66">
                  <c:v>44445</c:v>
                </c:pt>
                <c:pt idx="67">
                  <c:v>44452</c:v>
                </c:pt>
                <c:pt idx="68">
                  <c:v>44459</c:v>
                </c:pt>
                <c:pt idx="69">
                  <c:v>44466</c:v>
                </c:pt>
                <c:pt idx="70">
                  <c:v>44473</c:v>
                </c:pt>
                <c:pt idx="71">
                  <c:v>44480</c:v>
                </c:pt>
                <c:pt idx="72">
                  <c:v>44487</c:v>
                </c:pt>
                <c:pt idx="73">
                  <c:v>44494</c:v>
                </c:pt>
              </c:numCache>
            </c:numRef>
          </c:cat>
          <c:val>
            <c:numRef>
              <c:f>Sheet1!$C$2:$C$75</c:f>
              <c:numCache>
                <c:formatCode>General</c:formatCode>
                <c:ptCount val="74"/>
                <c:pt idx="0">
                  <c:v>11</c:v>
                </c:pt>
                <c:pt idx="1">
                  <c:v>13</c:v>
                </c:pt>
                <c:pt idx="2">
                  <c:v>15</c:v>
                </c:pt>
                <c:pt idx="3">
                  <c:v>10</c:v>
                </c:pt>
                <c:pt idx="4">
                  <c:v>38</c:v>
                </c:pt>
                <c:pt idx="5">
                  <c:v>0</c:v>
                </c:pt>
                <c:pt idx="6">
                  <c:v>282</c:v>
                </c:pt>
                <c:pt idx="7">
                  <c:v>66</c:v>
                </c:pt>
                <c:pt idx="8">
                  <c:v>0</c:v>
                </c:pt>
                <c:pt idx="9">
                  <c:v>12</c:v>
                </c:pt>
                <c:pt idx="10">
                  <c:v>118</c:v>
                </c:pt>
                <c:pt idx="11">
                  <c:v>41</c:v>
                </c:pt>
                <c:pt idx="12">
                  <c:v>7</c:v>
                </c:pt>
                <c:pt idx="13">
                  <c:v>26</c:v>
                </c:pt>
                <c:pt idx="14">
                  <c:v>0</c:v>
                </c:pt>
                <c:pt idx="15">
                  <c:v>10</c:v>
                </c:pt>
                <c:pt idx="16">
                  <c:v>91</c:v>
                </c:pt>
                <c:pt idx="17">
                  <c:v>5</c:v>
                </c:pt>
                <c:pt idx="18">
                  <c:v>5</c:v>
                </c:pt>
                <c:pt idx="19">
                  <c:v>23</c:v>
                </c:pt>
                <c:pt idx="20">
                  <c:v>23</c:v>
                </c:pt>
                <c:pt idx="21">
                  <c:v>64</c:v>
                </c:pt>
                <c:pt idx="22">
                  <c:v>26</c:v>
                </c:pt>
                <c:pt idx="23">
                  <c:v>53</c:v>
                </c:pt>
                <c:pt idx="24">
                  <c:v>18</c:v>
                </c:pt>
                <c:pt idx="25">
                  <c:v>35</c:v>
                </c:pt>
                <c:pt idx="26">
                  <c:v>363</c:v>
                </c:pt>
                <c:pt idx="27">
                  <c:v>1</c:v>
                </c:pt>
                <c:pt idx="28">
                  <c:v>25</c:v>
                </c:pt>
                <c:pt idx="29">
                  <c:v>41</c:v>
                </c:pt>
                <c:pt idx="30">
                  <c:v>43</c:v>
                </c:pt>
                <c:pt idx="31">
                  <c:v>68</c:v>
                </c:pt>
                <c:pt idx="32">
                  <c:v>17</c:v>
                </c:pt>
                <c:pt idx="33">
                  <c:v>47</c:v>
                </c:pt>
                <c:pt idx="34">
                  <c:v>2</c:v>
                </c:pt>
                <c:pt idx="35">
                  <c:v>196</c:v>
                </c:pt>
                <c:pt idx="36">
                  <c:v>79</c:v>
                </c:pt>
                <c:pt idx="37">
                  <c:v>18</c:v>
                </c:pt>
                <c:pt idx="38">
                  <c:v>34</c:v>
                </c:pt>
                <c:pt idx="39">
                  <c:v>25</c:v>
                </c:pt>
                <c:pt idx="40">
                  <c:v>6</c:v>
                </c:pt>
                <c:pt idx="41">
                  <c:v>0</c:v>
                </c:pt>
                <c:pt idx="42">
                  <c:v>0</c:v>
                </c:pt>
                <c:pt idx="43">
                  <c:v>8</c:v>
                </c:pt>
                <c:pt idx="44">
                  <c:v>3</c:v>
                </c:pt>
                <c:pt idx="45">
                  <c:v>13</c:v>
                </c:pt>
                <c:pt idx="46">
                  <c:v>20</c:v>
                </c:pt>
                <c:pt idx="47">
                  <c:v>0</c:v>
                </c:pt>
                <c:pt idx="48">
                  <c:v>13</c:v>
                </c:pt>
                <c:pt idx="49">
                  <c:v>0</c:v>
                </c:pt>
                <c:pt idx="50">
                  <c:v>19</c:v>
                </c:pt>
                <c:pt idx="51">
                  <c:v>12</c:v>
                </c:pt>
                <c:pt idx="52">
                  <c:v>75</c:v>
                </c:pt>
                <c:pt idx="53">
                  <c:v>0</c:v>
                </c:pt>
                <c:pt idx="54">
                  <c:v>18</c:v>
                </c:pt>
                <c:pt idx="55">
                  <c:v>22</c:v>
                </c:pt>
                <c:pt idx="56">
                  <c:v>1</c:v>
                </c:pt>
                <c:pt idx="57">
                  <c:v>0</c:v>
                </c:pt>
                <c:pt idx="58">
                  <c:v>122</c:v>
                </c:pt>
                <c:pt idx="59">
                  <c:v>71</c:v>
                </c:pt>
                <c:pt idx="60">
                  <c:v>107</c:v>
                </c:pt>
                <c:pt idx="61">
                  <c:v>250</c:v>
                </c:pt>
                <c:pt idx="62">
                  <c:v>717</c:v>
                </c:pt>
                <c:pt idx="63">
                  <c:v>1293</c:v>
                </c:pt>
                <c:pt idx="64">
                  <c:v>210</c:v>
                </c:pt>
                <c:pt idx="65">
                  <c:v>73</c:v>
                </c:pt>
                <c:pt idx="66">
                  <c:v>49</c:v>
                </c:pt>
                <c:pt idx="67">
                  <c:v>94</c:v>
                </c:pt>
                <c:pt idx="68">
                  <c:v>169</c:v>
                </c:pt>
                <c:pt idx="69">
                  <c:v>45</c:v>
                </c:pt>
                <c:pt idx="70">
                  <c:v>12</c:v>
                </c:pt>
                <c:pt idx="71">
                  <c:v>45</c:v>
                </c:pt>
                <c:pt idx="72">
                  <c:v>2</c:v>
                </c:pt>
                <c:pt idx="73">
                  <c:v>2</c:v>
                </c:pt>
              </c:numCache>
            </c:numRef>
          </c:val>
          <c:smooth val="0"/>
          <c:extLst>
            <c:ext xmlns:c16="http://schemas.microsoft.com/office/drawing/2014/chart" uri="{C3380CC4-5D6E-409C-BE32-E72D297353CC}">
              <c16:uniqueId val="{00000001-A38A-4298-A1FB-7A5267F9ABDE}"/>
            </c:ext>
          </c:extLst>
        </c:ser>
        <c:dLbls>
          <c:showLegendKey val="0"/>
          <c:showVal val="0"/>
          <c:showCatName val="0"/>
          <c:showSerName val="0"/>
          <c:showPercent val="0"/>
          <c:showBubbleSize val="0"/>
        </c:dLbls>
        <c:marker val="1"/>
        <c:smooth val="0"/>
        <c:axId val="1627434256"/>
        <c:axId val="1627440912"/>
      </c:lineChart>
      <c:dateAx>
        <c:axId val="162743425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7440912"/>
        <c:crosses val="autoZero"/>
        <c:auto val="1"/>
        <c:lblOffset val="100"/>
        <c:baseTimeUnit val="days"/>
      </c:dateAx>
      <c:valAx>
        <c:axId val="162744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743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7AAA5-13A3-4210-BA1B-E6A8751A186E}"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8F150ADE-3037-4920-BF51-27A34E06AF1D}">
      <dgm:prSet/>
      <dgm:spPr/>
      <dgm:t>
        <a:bodyPr/>
        <a:lstStyle/>
        <a:p>
          <a:r>
            <a:rPr lang="en-US" b="0" i="0">
              <a:latin typeface="Arial" panose="020B0604020202020204" pitchFamily="34" charset="0"/>
              <a:cs typeface="Arial" panose="020B0604020202020204" pitchFamily="34" charset="0"/>
            </a:rPr>
            <a:t>Create a culture of collaboration and awareness training for compliance.</a:t>
          </a:r>
          <a:endParaRPr lang="en-US">
            <a:latin typeface="Arial" panose="020B0604020202020204" pitchFamily="34" charset="0"/>
            <a:cs typeface="Arial" panose="020B0604020202020204" pitchFamily="34" charset="0"/>
          </a:endParaRPr>
        </a:p>
      </dgm:t>
    </dgm:pt>
    <dgm:pt modelId="{51FD69D5-5F73-4965-9CCA-E5A339B0D6B9}" type="parTrans" cxnId="{F0B1A912-5FC3-4CE3-93AC-230E3A65E31D}">
      <dgm:prSet/>
      <dgm:spPr/>
      <dgm:t>
        <a:bodyPr/>
        <a:lstStyle/>
        <a:p>
          <a:endParaRPr lang="en-US"/>
        </a:p>
      </dgm:t>
    </dgm:pt>
    <dgm:pt modelId="{74873877-E144-4DFD-A95D-62492F5FD11B}" type="sibTrans" cxnId="{F0B1A912-5FC3-4CE3-93AC-230E3A65E31D}">
      <dgm:prSet/>
      <dgm:spPr/>
      <dgm:t>
        <a:bodyPr/>
        <a:lstStyle/>
        <a:p>
          <a:endParaRPr lang="en-US"/>
        </a:p>
      </dgm:t>
    </dgm:pt>
    <dgm:pt modelId="{4E2CED29-037B-400E-959A-A0702E6AD0F8}">
      <dgm:prSet/>
      <dgm:spPr/>
      <dgm:t>
        <a:bodyPr/>
        <a:lstStyle/>
        <a:p>
          <a:r>
            <a:rPr lang="en-US" b="0" i="0">
              <a:latin typeface="Arial" panose="020B0604020202020204" pitchFamily="34" charset="0"/>
              <a:cs typeface="Arial" panose="020B0604020202020204" pitchFamily="34" charset="0"/>
            </a:rPr>
            <a:t>Identify campus stakeholders and develop strategic partnerships with Academic Affairs, Library, Information Technology, and </a:t>
          </a:r>
          <a:r>
            <a:rPr lang="en-US" b="0" i="0" err="1">
              <a:latin typeface="Arial" panose="020B0604020202020204" pitchFamily="34" charset="0"/>
              <a:cs typeface="Arial" panose="020B0604020202020204" pitchFamily="34" charset="0"/>
            </a:rPr>
            <a:t>ADAptive</a:t>
          </a:r>
          <a:r>
            <a:rPr lang="en-US" b="0" i="0">
              <a:latin typeface="Arial" panose="020B0604020202020204" pitchFamily="34" charset="0"/>
              <a:cs typeface="Arial" panose="020B0604020202020204" pitchFamily="34" charset="0"/>
            </a:rPr>
            <a:t> Services.</a:t>
          </a:r>
          <a:endParaRPr lang="en-US">
            <a:latin typeface="Arial" panose="020B0604020202020204" pitchFamily="34" charset="0"/>
            <a:cs typeface="Arial" panose="020B0604020202020204" pitchFamily="34" charset="0"/>
          </a:endParaRPr>
        </a:p>
      </dgm:t>
    </dgm:pt>
    <dgm:pt modelId="{4110F1B3-CBBF-4FD2-BB14-BF605476398A}" type="parTrans" cxnId="{27FE4321-B011-47DD-B6F6-8D7EF7D8E200}">
      <dgm:prSet/>
      <dgm:spPr/>
      <dgm:t>
        <a:bodyPr/>
        <a:lstStyle/>
        <a:p>
          <a:endParaRPr lang="en-US"/>
        </a:p>
      </dgm:t>
    </dgm:pt>
    <dgm:pt modelId="{47AAC021-A1F1-4C5A-A744-1E613943DF6B}" type="sibTrans" cxnId="{27FE4321-B011-47DD-B6F6-8D7EF7D8E200}">
      <dgm:prSet/>
      <dgm:spPr/>
      <dgm:t>
        <a:bodyPr/>
        <a:lstStyle/>
        <a:p>
          <a:endParaRPr lang="en-US"/>
        </a:p>
      </dgm:t>
    </dgm:pt>
    <dgm:pt modelId="{C1EDDC88-DA38-4C45-913B-59FEBFC2C31A}">
      <dgm:prSet/>
      <dgm:spPr/>
      <dgm:t>
        <a:bodyPr/>
        <a:lstStyle/>
        <a:p>
          <a:r>
            <a:rPr lang="en-US" b="0" i="0">
              <a:latin typeface="Arial" panose="020B0604020202020204" pitchFamily="34" charset="0"/>
              <a:cs typeface="Arial" panose="020B0604020202020204" pitchFamily="34" charset="0"/>
            </a:rPr>
            <a:t>Inter-departmental collaboration to ensure students, faculty, and staff are directed to appropriate resources.</a:t>
          </a:r>
          <a:endParaRPr lang="en-US">
            <a:latin typeface="Arial" panose="020B0604020202020204" pitchFamily="34" charset="0"/>
            <a:cs typeface="Arial" panose="020B0604020202020204" pitchFamily="34" charset="0"/>
          </a:endParaRPr>
        </a:p>
      </dgm:t>
    </dgm:pt>
    <dgm:pt modelId="{89F97A0F-6333-46EC-BFF4-42C57758AE20}" type="parTrans" cxnId="{50C83C2C-6FB1-44B0-80BB-98CEF6263D70}">
      <dgm:prSet/>
      <dgm:spPr/>
      <dgm:t>
        <a:bodyPr/>
        <a:lstStyle/>
        <a:p>
          <a:endParaRPr lang="en-US"/>
        </a:p>
      </dgm:t>
    </dgm:pt>
    <dgm:pt modelId="{21B755BF-8E8F-47B8-A4E2-1B7B36104CE1}" type="sibTrans" cxnId="{50C83C2C-6FB1-44B0-80BB-98CEF6263D70}">
      <dgm:prSet/>
      <dgm:spPr/>
      <dgm:t>
        <a:bodyPr/>
        <a:lstStyle/>
        <a:p>
          <a:endParaRPr lang="en-US"/>
        </a:p>
      </dgm:t>
    </dgm:pt>
    <dgm:pt modelId="{C983E539-43A2-4833-90A7-7A9D63E8595A}" type="pres">
      <dgm:prSet presAssocID="{9257AAA5-13A3-4210-BA1B-E6A8751A186E}" presName="root" presStyleCnt="0">
        <dgm:presLayoutVars>
          <dgm:dir/>
          <dgm:resizeHandles val="exact"/>
        </dgm:presLayoutVars>
      </dgm:prSet>
      <dgm:spPr/>
    </dgm:pt>
    <dgm:pt modelId="{278C35BA-753B-42E8-965C-9041CA15AE9A}" type="pres">
      <dgm:prSet presAssocID="{8F150ADE-3037-4920-BF51-27A34E06AF1D}" presName="compNode" presStyleCnt="0"/>
      <dgm:spPr/>
    </dgm:pt>
    <dgm:pt modelId="{F877AF19-6274-459A-BFA8-143D7AF70734}" type="pres">
      <dgm:prSet presAssocID="{8F150ADE-3037-4920-BF51-27A34E06AF1D}" presName="bgRect" presStyleLbl="bgShp" presStyleIdx="0" presStyleCnt="3"/>
      <dgm:spPr>
        <a:solidFill>
          <a:srgbClr val="470A68"/>
        </a:solidFill>
      </dgm:spPr>
    </dgm:pt>
    <dgm:pt modelId="{FC9D2225-4B3B-4758-BD6D-ED423B4BF602}" type="pres">
      <dgm:prSet presAssocID="{8F150ADE-3037-4920-BF51-27A34E06AF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3E981BC-86DD-4C5A-8F16-E1F5AF3A840E}" type="pres">
      <dgm:prSet presAssocID="{8F150ADE-3037-4920-BF51-27A34E06AF1D}" presName="spaceRect" presStyleCnt="0"/>
      <dgm:spPr/>
    </dgm:pt>
    <dgm:pt modelId="{084A8EB5-6C30-488F-AC0D-C4D3001EB77E}" type="pres">
      <dgm:prSet presAssocID="{8F150ADE-3037-4920-BF51-27A34E06AF1D}" presName="parTx" presStyleLbl="revTx" presStyleIdx="0" presStyleCnt="3">
        <dgm:presLayoutVars>
          <dgm:chMax val="0"/>
          <dgm:chPref val="0"/>
        </dgm:presLayoutVars>
      </dgm:prSet>
      <dgm:spPr/>
    </dgm:pt>
    <dgm:pt modelId="{1D692097-439D-4B61-9816-E92482288540}" type="pres">
      <dgm:prSet presAssocID="{74873877-E144-4DFD-A95D-62492F5FD11B}" presName="sibTrans" presStyleCnt="0"/>
      <dgm:spPr/>
    </dgm:pt>
    <dgm:pt modelId="{0CE3739D-3C9F-42AC-940A-C8DF1570A721}" type="pres">
      <dgm:prSet presAssocID="{4E2CED29-037B-400E-959A-A0702E6AD0F8}" presName="compNode" presStyleCnt="0"/>
      <dgm:spPr/>
    </dgm:pt>
    <dgm:pt modelId="{37027F61-AF49-4AD4-A47B-411F9780362E}" type="pres">
      <dgm:prSet presAssocID="{4E2CED29-037B-400E-959A-A0702E6AD0F8}" presName="bgRect" presStyleLbl="bgShp" presStyleIdx="1" presStyleCnt="3"/>
      <dgm:spPr>
        <a:solidFill>
          <a:srgbClr val="470A68"/>
        </a:solidFill>
      </dgm:spPr>
    </dgm:pt>
    <dgm:pt modelId="{080F115C-CFE0-451F-AA4F-DC295FFA0551}" type="pres">
      <dgm:prSet presAssocID="{4E2CED29-037B-400E-959A-A0702E6AD0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B4B6DFB-52F2-4997-A802-ECD19B663882}" type="pres">
      <dgm:prSet presAssocID="{4E2CED29-037B-400E-959A-A0702E6AD0F8}" presName="spaceRect" presStyleCnt="0"/>
      <dgm:spPr/>
    </dgm:pt>
    <dgm:pt modelId="{C6812299-C494-455A-B4D0-42E59FAC363C}" type="pres">
      <dgm:prSet presAssocID="{4E2CED29-037B-400E-959A-A0702E6AD0F8}" presName="parTx" presStyleLbl="revTx" presStyleIdx="1" presStyleCnt="3">
        <dgm:presLayoutVars>
          <dgm:chMax val="0"/>
          <dgm:chPref val="0"/>
        </dgm:presLayoutVars>
      </dgm:prSet>
      <dgm:spPr/>
    </dgm:pt>
    <dgm:pt modelId="{C9BE48D3-E904-42E8-AD8D-02CFA571CD58}" type="pres">
      <dgm:prSet presAssocID="{47AAC021-A1F1-4C5A-A744-1E613943DF6B}" presName="sibTrans" presStyleCnt="0"/>
      <dgm:spPr/>
    </dgm:pt>
    <dgm:pt modelId="{EC5B0D50-C902-47A9-AF28-6CF3E42905FF}" type="pres">
      <dgm:prSet presAssocID="{C1EDDC88-DA38-4C45-913B-59FEBFC2C31A}" presName="compNode" presStyleCnt="0"/>
      <dgm:spPr/>
    </dgm:pt>
    <dgm:pt modelId="{974BB042-D993-4639-8D1A-E4865EA45956}" type="pres">
      <dgm:prSet presAssocID="{C1EDDC88-DA38-4C45-913B-59FEBFC2C31A}" presName="bgRect" presStyleLbl="bgShp" presStyleIdx="2" presStyleCnt="3"/>
      <dgm:spPr>
        <a:solidFill>
          <a:srgbClr val="470A68"/>
        </a:solidFill>
      </dgm:spPr>
    </dgm:pt>
    <dgm:pt modelId="{BFD1EAF1-0350-49A3-9822-89C9DCB232E0}" type="pres">
      <dgm:prSet presAssocID="{C1EDDC88-DA38-4C45-913B-59FEBFC2C3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C0C02F2-76F3-4867-AA5E-85477219B59C}" type="pres">
      <dgm:prSet presAssocID="{C1EDDC88-DA38-4C45-913B-59FEBFC2C31A}" presName="spaceRect" presStyleCnt="0"/>
      <dgm:spPr/>
    </dgm:pt>
    <dgm:pt modelId="{1C74DCF4-2FA6-48F5-B8FD-8B04D25F3821}" type="pres">
      <dgm:prSet presAssocID="{C1EDDC88-DA38-4C45-913B-59FEBFC2C31A}" presName="parTx" presStyleLbl="revTx" presStyleIdx="2" presStyleCnt="3">
        <dgm:presLayoutVars>
          <dgm:chMax val="0"/>
          <dgm:chPref val="0"/>
        </dgm:presLayoutVars>
      </dgm:prSet>
      <dgm:spPr/>
    </dgm:pt>
  </dgm:ptLst>
  <dgm:cxnLst>
    <dgm:cxn modelId="{F0B1A912-5FC3-4CE3-93AC-230E3A65E31D}" srcId="{9257AAA5-13A3-4210-BA1B-E6A8751A186E}" destId="{8F150ADE-3037-4920-BF51-27A34E06AF1D}" srcOrd="0" destOrd="0" parTransId="{51FD69D5-5F73-4965-9CCA-E5A339B0D6B9}" sibTransId="{74873877-E144-4DFD-A95D-62492F5FD11B}"/>
    <dgm:cxn modelId="{27FE4321-B011-47DD-B6F6-8D7EF7D8E200}" srcId="{9257AAA5-13A3-4210-BA1B-E6A8751A186E}" destId="{4E2CED29-037B-400E-959A-A0702E6AD0F8}" srcOrd="1" destOrd="0" parTransId="{4110F1B3-CBBF-4FD2-BB14-BF605476398A}" sibTransId="{47AAC021-A1F1-4C5A-A744-1E613943DF6B}"/>
    <dgm:cxn modelId="{50C83C2C-6FB1-44B0-80BB-98CEF6263D70}" srcId="{9257AAA5-13A3-4210-BA1B-E6A8751A186E}" destId="{C1EDDC88-DA38-4C45-913B-59FEBFC2C31A}" srcOrd="2" destOrd="0" parTransId="{89F97A0F-6333-46EC-BFF4-42C57758AE20}" sibTransId="{21B755BF-8E8F-47B8-A4E2-1B7B36104CE1}"/>
    <dgm:cxn modelId="{4E853F7D-8A6A-40CD-BEEA-251B76A98BE3}" type="presOf" srcId="{8F150ADE-3037-4920-BF51-27A34E06AF1D}" destId="{084A8EB5-6C30-488F-AC0D-C4D3001EB77E}" srcOrd="0" destOrd="0" presId="urn:microsoft.com/office/officeart/2018/2/layout/IconVerticalSolidList"/>
    <dgm:cxn modelId="{066F8A9B-256D-4B39-9C9F-7EE8854F4520}" type="presOf" srcId="{4E2CED29-037B-400E-959A-A0702E6AD0F8}" destId="{C6812299-C494-455A-B4D0-42E59FAC363C}" srcOrd="0" destOrd="0" presId="urn:microsoft.com/office/officeart/2018/2/layout/IconVerticalSolidList"/>
    <dgm:cxn modelId="{6ED0A3D9-63C3-4323-9E9D-A87773218160}" type="presOf" srcId="{9257AAA5-13A3-4210-BA1B-E6A8751A186E}" destId="{C983E539-43A2-4833-90A7-7A9D63E8595A}" srcOrd="0" destOrd="0" presId="urn:microsoft.com/office/officeart/2018/2/layout/IconVerticalSolidList"/>
    <dgm:cxn modelId="{7B959DDA-4629-4F8D-A12C-6C6B4A5904F1}" type="presOf" srcId="{C1EDDC88-DA38-4C45-913B-59FEBFC2C31A}" destId="{1C74DCF4-2FA6-48F5-B8FD-8B04D25F3821}" srcOrd="0" destOrd="0" presId="urn:microsoft.com/office/officeart/2018/2/layout/IconVerticalSolidList"/>
    <dgm:cxn modelId="{DE3B4B0D-8172-4376-8B19-6980358A1323}" type="presParOf" srcId="{C983E539-43A2-4833-90A7-7A9D63E8595A}" destId="{278C35BA-753B-42E8-965C-9041CA15AE9A}" srcOrd="0" destOrd="0" presId="urn:microsoft.com/office/officeart/2018/2/layout/IconVerticalSolidList"/>
    <dgm:cxn modelId="{24A5265B-5568-442C-ACE9-A87A9B2B379B}" type="presParOf" srcId="{278C35BA-753B-42E8-965C-9041CA15AE9A}" destId="{F877AF19-6274-459A-BFA8-143D7AF70734}" srcOrd="0" destOrd="0" presId="urn:microsoft.com/office/officeart/2018/2/layout/IconVerticalSolidList"/>
    <dgm:cxn modelId="{8F4D1558-1669-4260-9DC5-B0BCAF53655B}" type="presParOf" srcId="{278C35BA-753B-42E8-965C-9041CA15AE9A}" destId="{FC9D2225-4B3B-4758-BD6D-ED423B4BF602}" srcOrd="1" destOrd="0" presId="urn:microsoft.com/office/officeart/2018/2/layout/IconVerticalSolidList"/>
    <dgm:cxn modelId="{0EE4A21E-C6EA-42EB-ACB1-BB6307E3093A}" type="presParOf" srcId="{278C35BA-753B-42E8-965C-9041CA15AE9A}" destId="{43E981BC-86DD-4C5A-8F16-E1F5AF3A840E}" srcOrd="2" destOrd="0" presId="urn:microsoft.com/office/officeart/2018/2/layout/IconVerticalSolidList"/>
    <dgm:cxn modelId="{8EB1E47B-CE27-467C-A259-C183E34149E9}" type="presParOf" srcId="{278C35BA-753B-42E8-965C-9041CA15AE9A}" destId="{084A8EB5-6C30-488F-AC0D-C4D3001EB77E}" srcOrd="3" destOrd="0" presId="urn:microsoft.com/office/officeart/2018/2/layout/IconVerticalSolidList"/>
    <dgm:cxn modelId="{4512928E-F173-4C19-9AB9-60D7B0857A02}" type="presParOf" srcId="{C983E539-43A2-4833-90A7-7A9D63E8595A}" destId="{1D692097-439D-4B61-9816-E92482288540}" srcOrd="1" destOrd="0" presId="urn:microsoft.com/office/officeart/2018/2/layout/IconVerticalSolidList"/>
    <dgm:cxn modelId="{3AC1F1F8-F387-4D5F-B902-D0B9AADE7121}" type="presParOf" srcId="{C983E539-43A2-4833-90A7-7A9D63E8595A}" destId="{0CE3739D-3C9F-42AC-940A-C8DF1570A721}" srcOrd="2" destOrd="0" presId="urn:microsoft.com/office/officeart/2018/2/layout/IconVerticalSolidList"/>
    <dgm:cxn modelId="{7F1ED428-47DF-4688-BC4A-5392152E9C9B}" type="presParOf" srcId="{0CE3739D-3C9F-42AC-940A-C8DF1570A721}" destId="{37027F61-AF49-4AD4-A47B-411F9780362E}" srcOrd="0" destOrd="0" presId="urn:microsoft.com/office/officeart/2018/2/layout/IconVerticalSolidList"/>
    <dgm:cxn modelId="{CCF77A1E-6A0B-43DD-BE41-3F95BAD5DD8E}" type="presParOf" srcId="{0CE3739D-3C9F-42AC-940A-C8DF1570A721}" destId="{080F115C-CFE0-451F-AA4F-DC295FFA0551}" srcOrd="1" destOrd="0" presId="urn:microsoft.com/office/officeart/2018/2/layout/IconVerticalSolidList"/>
    <dgm:cxn modelId="{71B40995-6A83-4AEF-88AC-5896A70EFA3D}" type="presParOf" srcId="{0CE3739D-3C9F-42AC-940A-C8DF1570A721}" destId="{EB4B6DFB-52F2-4997-A802-ECD19B663882}" srcOrd="2" destOrd="0" presId="urn:microsoft.com/office/officeart/2018/2/layout/IconVerticalSolidList"/>
    <dgm:cxn modelId="{EACBB6C0-4B3E-4AF9-8205-A245B4B341C2}" type="presParOf" srcId="{0CE3739D-3C9F-42AC-940A-C8DF1570A721}" destId="{C6812299-C494-455A-B4D0-42E59FAC363C}" srcOrd="3" destOrd="0" presId="urn:microsoft.com/office/officeart/2018/2/layout/IconVerticalSolidList"/>
    <dgm:cxn modelId="{3E389CFD-4E92-4ECC-B221-F774E7DFF2CC}" type="presParOf" srcId="{C983E539-43A2-4833-90A7-7A9D63E8595A}" destId="{C9BE48D3-E904-42E8-AD8D-02CFA571CD58}" srcOrd="3" destOrd="0" presId="urn:microsoft.com/office/officeart/2018/2/layout/IconVerticalSolidList"/>
    <dgm:cxn modelId="{EE472ACC-D477-4EA9-9548-5368D121EBEF}" type="presParOf" srcId="{C983E539-43A2-4833-90A7-7A9D63E8595A}" destId="{EC5B0D50-C902-47A9-AF28-6CF3E42905FF}" srcOrd="4" destOrd="0" presId="urn:microsoft.com/office/officeart/2018/2/layout/IconVerticalSolidList"/>
    <dgm:cxn modelId="{9B13E439-08D0-42DE-B37E-C99C9882E890}" type="presParOf" srcId="{EC5B0D50-C902-47A9-AF28-6CF3E42905FF}" destId="{974BB042-D993-4639-8D1A-E4865EA45956}" srcOrd="0" destOrd="0" presId="urn:microsoft.com/office/officeart/2018/2/layout/IconVerticalSolidList"/>
    <dgm:cxn modelId="{B9769A17-3741-4C63-AFEC-FAC176771347}" type="presParOf" srcId="{EC5B0D50-C902-47A9-AF28-6CF3E42905FF}" destId="{BFD1EAF1-0350-49A3-9822-89C9DCB232E0}" srcOrd="1" destOrd="0" presId="urn:microsoft.com/office/officeart/2018/2/layout/IconVerticalSolidList"/>
    <dgm:cxn modelId="{47ED5265-2AE9-41AD-8D00-E46F55BDC807}" type="presParOf" srcId="{EC5B0D50-C902-47A9-AF28-6CF3E42905FF}" destId="{6C0C02F2-76F3-4867-AA5E-85477219B59C}" srcOrd="2" destOrd="0" presId="urn:microsoft.com/office/officeart/2018/2/layout/IconVerticalSolidList"/>
    <dgm:cxn modelId="{E98BF9ED-E4A5-4EE8-9B94-D0A8907813D6}" type="presParOf" srcId="{EC5B0D50-C902-47A9-AF28-6CF3E42905FF}" destId="{1C74DCF4-2FA6-48F5-B8FD-8B04D25F38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CEB9E8-EE9A-4C62-984B-9BB6CDE27DB8}" type="doc">
      <dgm:prSet loTypeId="urn:microsoft.com/office/officeart/2005/8/layout/vProcess5" loCatId="process" qsTypeId="urn:microsoft.com/office/officeart/2005/8/quickstyle/simple5" qsCatId="simple" csTypeId="urn:microsoft.com/office/officeart/2005/8/colors/accent6_2" csCatId="accent6" phldr="1"/>
      <dgm:spPr/>
      <dgm:t>
        <a:bodyPr/>
        <a:lstStyle/>
        <a:p>
          <a:endParaRPr lang="en-US"/>
        </a:p>
      </dgm:t>
    </dgm:pt>
    <dgm:pt modelId="{E2DD8358-D3C8-4B0C-8BFA-8EA378CF516C}">
      <dgm:prSet/>
      <dgm:spPr/>
      <dgm:t>
        <a:bodyPr/>
        <a:lstStyle/>
        <a:p>
          <a:r>
            <a:rPr lang="en-US">
              <a:latin typeface="Arial" panose="020B0604020202020204" pitchFamily="34" charset="0"/>
              <a:cs typeface="Arial" panose="020B0604020202020204" pitchFamily="34" charset="0"/>
            </a:rPr>
            <a:t>The committee meets every two months</a:t>
          </a:r>
        </a:p>
      </dgm:t>
    </dgm:pt>
    <dgm:pt modelId="{5F7973BC-EB41-4633-B185-AB7BBA99F67C}" type="parTrans" cxnId="{4AD44882-A69A-4A42-A685-E892D1507287}">
      <dgm:prSet/>
      <dgm:spPr/>
      <dgm:t>
        <a:bodyPr/>
        <a:lstStyle/>
        <a:p>
          <a:endParaRPr lang="en-US"/>
        </a:p>
      </dgm:t>
    </dgm:pt>
    <dgm:pt modelId="{5ED0FEAA-1225-4C07-B3AC-3BCA18B3AE3C}" type="sibTrans" cxnId="{4AD44882-A69A-4A42-A685-E892D1507287}">
      <dgm:prSet/>
      <dgm:spPr/>
      <dgm:t>
        <a:bodyPr/>
        <a:lstStyle/>
        <a:p>
          <a:endParaRPr lang="en-US"/>
        </a:p>
      </dgm:t>
    </dgm:pt>
    <dgm:pt modelId="{78ABECB7-8E0F-43C7-BA6A-79D5F7CEF73C}">
      <dgm:prSet/>
      <dgm:spPr/>
      <dgm:t>
        <a:bodyPr/>
        <a:lstStyle/>
        <a:p>
          <a:r>
            <a:rPr lang="en-US">
              <a:latin typeface="Arial" panose="020B0604020202020204" pitchFamily="34" charset="0"/>
              <a:cs typeface="Arial" panose="020B0604020202020204" pitchFamily="34" charset="0"/>
            </a:rPr>
            <a:t>30+ members</a:t>
          </a:r>
        </a:p>
      </dgm:t>
    </dgm:pt>
    <dgm:pt modelId="{B01AF829-E6BA-4225-B18C-25706681B69A}" type="parTrans" cxnId="{29DD0210-2CB6-439D-88F3-3397015E2F1C}">
      <dgm:prSet/>
      <dgm:spPr/>
      <dgm:t>
        <a:bodyPr/>
        <a:lstStyle/>
        <a:p>
          <a:endParaRPr lang="en-US"/>
        </a:p>
      </dgm:t>
    </dgm:pt>
    <dgm:pt modelId="{618CF39A-1E52-47A6-844E-06406135AFFA}" type="sibTrans" cxnId="{29DD0210-2CB6-439D-88F3-3397015E2F1C}">
      <dgm:prSet/>
      <dgm:spPr/>
      <dgm:t>
        <a:bodyPr/>
        <a:lstStyle/>
        <a:p>
          <a:endParaRPr lang="en-US"/>
        </a:p>
      </dgm:t>
    </dgm:pt>
    <dgm:pt modelId="{FCDB097C-9AED-466B-A929-158F23E82DE5}">
      <dgm:prSet/>
      <dgm:spPr/>
      <dgm:t>
        <a:bodyPr/>
        <a:lstStyle/>
        <a:p>
          <a:r>
            <a:rPr lang="en-US">
              <a:latin typeface="Arial" panose="020B0604020202020204" pitchFamily="34" charset="0"/>
              <a:cs typeface="Arial" panose="020B0604020202020204" pitchFamily="34" charset="0"/>
            </a:rPr>
            <a:t>Members plan for both electronic and physical accessibility.</a:t>
          </a:r>
        </a:p>
      </dgm:t>
    </dgm:pt>
    <dgm:pt modelId="{2EFA975E-930E-4035-BBD2-BA81B8DCFC5C}" type="parTrans" cxnId="{AAC12E5A-1523-4647-A58E-1D6E1DC3ABD4}">
      <dgm:prSet/>
      <dgm:spPr/>
      <dgm:t>
        <a:bodyPr/>
        <a:lstStyle/>
        <a:p>
          <a:endParaRPr lang="en-US"/>
        </a:p>
      </dgm:t>
    </dgm:pt>
    <dgm:pt modelId="{5BE64B29-FFA6-43F0-8C26-6BF6C71A384A}" type="sibTrans" cxnId="{AAC12E5A-1523-4647-A58E-1D6E1DC3ABD4}">
      <dgm:prSet/>
      <dgm:spPr/>
      <dgm:t>
        <a:bodyPr/>
        <a:lstStyle/>
        <a:p>
          <a:endParaRPr lang="en-US"/>
        </a:p>
      </dgm:t>
    </dgm:pt>
    <dgm:pt modelId="{D20E9D2B-EC77-4CC3-9ABA-12AC39D12C17}">
      <dgm:prSet/>
      <dgm:spPr/>
      <dgm:t>
        <a:bodyPr/>
        <a:lstStyle/>
        <a:p>
          <a:r>
            <a:rPr lang="en-US">
              <a:latin typeface="Arial" panose="020B0604020202020204" pitchFamily="34" charset="0"/>
              <a:cs typeface="Arial" panose="020B0604020202020204" pitchFamily="34" charset="0"/>
            </a:rPr>
            <a:t>Benchmark Progress through the areas each meeting.</a:t>
          </a:r>
        </a:p>
      </dgm:t>
    </dgm:pt>
    <dgm:pt modelId="{C139F917-256A-4222-A15E-98357EBC07DA}" type="parTrans" cxnId="{1451456C-481B-4521-B82A-2E508A72B954}">
      <dgm:prSet/>
      <dgm:spPr/>
      <dgm:t>
        <a:bodyPr/>
        <a:lstStyle/>
        <a:p>
          <a:endParaRPr lang="en-US"/>
        </a:p>
      </dgm:t>
    </dgm:pt>
    <dgm:pt modelId="{6CBE4CC5-D6BB-49FF-A269-1271C0FFC62E}" type="sibTrans" cxnId="{1451456C-481B-4521-B82A-2E508A72B954}">
      <dgm:prSet/>
      <dgm:spPr/>
      <dgm:t>
        <a:bodyPr/>
        <a:lstStyle/>
        <a:p>
          <a:endParaRPr lang="en-US"/>
        </a:p>
      </dgm:t>
    </dgm:pt>
    <dgm:pt modelId="{50E483B7-619C-42FE-BB6C-C69C4EF57AAF}" type="pres">
      <dgm:prSet presAssocID="{45CEB9E8-EE9A-4C62-984B-9BB6CDE27DB8}" presName="outerComposite" presStyleCnt="0">
        <dgm:presLayoutVars>
          <dgm:chMax val="5"/>
          <dgm:dir/>
          <dgm:resizeHandles val="exact"/>
        </dgm:presLayoutVars>
      </dgm:prSet>
      <dgm:spPr/>
    </dgm:pt>
    <dgm:pt modelId="{EAD63149-00A0-4FBE-AF98-22938EBBF33D}" type="pres">
      <dgm:prSet presAssocID="{45CEB9E8-EE9A-4C62-984B-9BB6CDE27DB8}" presName="dummyMaxCanvas" presStyleCnt="0">
        <dgm:presLayoutVars/>
      </dgm:prSet>
      <dgm:spPr/>
    </dgm:pt>
    <dgm:pt modelId="{5C7DE258-77D9-4D80-8A7D-24CF61567534}" type="pres">
      <dgm:prSet presAssocID="{45CEB9E8-EE9A-4C62-984B-9BB6CDE27DB8}" presName="FourNodes_1" presStyleLbl="node1" presStyleIdx="0" presStyleCnt="4">
        <dgm:presLayoutVars>
          <dgm:bulletEnabled val="1"/>
        </dgm:presLayoutVars>
      </dgm:prSet>
      <dgm:spPr/>
    </dgm:pt>
    <dgm:pt modelId="{36BF6D0F-6116-465C-AA2A-1869565ED69F}" type="pres">
      <dgm:prSet presAssocID="{45CEB9E8-EE9A-4C62-984B-9BB6CDE27DB8}" presName="FourNodes_2" presStyleLbl="node1" presStyleIdx="1" presStyleCnt="4">
        <dgm:presLayoutVars>
          <dgm:bulletEnabled val="1"/>
        </dgm:presLayoutVars>
      </dgm:prSet>
      <dgm:spPr/>
    </dgm:pt>
    <dgm:pt modelId="{E74EE70C-824A-4F9A-B2A5-AD8AE158C6E9}" type="pres">
      <dgm:prSet presAssocID="{45CEB9E8-EE9A-4C62-984B-9BB6CDE27DB8}" presName="FourNodes_3" presStyleLbl="node1" presStyleIdx="2" presStyleCnt="4">
        <dgm:presLayoutVars>
          <dgm:bulletEnabled val="1"/>
        </dgm:presLayoutVars>
      </dgm:prSet>
      <dgm:spPr/>
    </dgm:pt>
    <dgm:pt modelId="{012EDB75-F016-4A85-BDAB-7B05320B5580}" type="pres">
      <dgm:prSet presAssocID="{45CEB9E8-EE9A-4C62-984B-9BB6CDE27DB8}" presName="FourNodes_4" presStyleLbl="node1" presStyleIdx="3" presStyleCnt="4">
        <dgm:presLayoutVars>
          <dgm:bulletEnabled val="1"/>
        </dgm:presLayoutVars>
      </dgm:prSet>
      <dgm:spPr/>
    </dgm:pt>
    <dgm:pt modelId="{C2BD5EE1-7B96-488E-A5FC-95691F01DEC2}" type="pres">
      <dgm:prSet presAssocID="{45CEB9E8-EE9A-4C62-984B-9BB6CDE27DB8}" presName="FourConn_1-2" presStyleLbl="fgAccFollowNode1" presStyleIdx="0" presStyleCnt="3">
        <dgm:presLayoutVars>
          <dgm:bulletEnabled val="1"/>
        </dgm:presLayoutVars>
      </dgm:prSet>
      <dgm:spPr/>
    </dgm:pt>
    <dgm:pt modelId="{4BCFA69B-42AB-43DF-B6D0-3EACE5118777}" type="pres">
      <dgm:prSet presAssocID="{45CEB9E8-EE9A-4C62-984B-9BB6CDE27DB8}" presName="FourConn_2-3" presStyleLbl="fgAccFollowNode1" presStyleIdx="1" presStyleCnt="3">
        <dgm:presLayoutVars>
          <dgm:bulletEnabled val="1"/>
        </dgm:presLayoutVars>
      </dgm:prSet>
      <dgm:spPr/>
    </dgm:pt>
    <dgm:pt modelId="{4E54294D-832D-445C-BA56-61113FD83248}" type="pres">
      <dgm:prSet presAssocID="{45CEB9E8-EE9A-4C62-984B-9BB6CDE27DB8}" presName="FourConn_3-4" presStyleLbl="fgAccFollowNode1" presStyleIdx="2" presStyleCnt="3">
        <dgm:presLayoutVars>
          <dgm:bulletEnabled val="1"/>
        </dgm:presLayoutVars>
      </dgm:prSet>
      <dgm:spPr/>
    </dgm:pt>
    <dgm:pt modelId="{AAA9E02C-71EF-414C-A65F-B48DA6887B39}" type="pres">
      <dgm:prSet presAssocID="{45CEB9E8-EE9A-4C62-984B-9BB6CDE27DB8}" presName="FourNodes_1_text" presStyleLbl="node1" presStyleIdx="3" presStyleCnt="4">
        <dgm:presLayoutVars>
          <dgm:bulletEnabled val="1"/>
        </dgm:presLayoutVars>
      </dgm:prSet>
      <dgm:spPr/>
    </dgm:pt>
    <dgm:pt modelId="{722397DB-0552-430F-8C05-D78F41FD7BFD}" type="pres">
      <dgm:prSet presAssocID="{45CEB9E8-EE9A-4C62-984B-9BB6CDE27DB8}" presName="FourNodes_2_text" presStyleLbl="node1" presStyleIdx="3" presStyleCnt="4">
        <dgm:presLayoutVars>
          <dgm:bulletEnabled val="1"/>
        </dgm:presLayoutVars>
      </dgm:prSet>
      <dgm:spPr/>
    </dgm:pt>
    <dgm:pt modelId="{EB23B345-619A-4A31-9985-E9A95C4A9B92}" type="pres">
      <dgm:prSet presAssocID="{45CEB9E8-EE9A-4C62-984B-9BB6CDE27DB8}" presName="FourNodes_3_text" presStyleLbl="node1" presStyleIdx="3" presStyleCnt="4">
        <dgm:presLayoutVars>
          <dgm:bulletEnabled val="1"/>
        </dgm:presLayoutVars>
      </dgm:prSet>
      <dgm:spPr/>
    </dgm:pt>
    <dgm:pt modelId="{EC64D177-2105-4A6D-BBE3-42FC71383529}" type="pres">
      <dgm:prSet presAssocID="{45CEB9E8-EE9A-4C62-984B-9BB6CDE27DB8}" presName="FourNodes_4_text" presStyleLbl="node1" presStyleIdx="3" presStyleCnt="4">
        <dgm:presLayoutVars>
          <dgm:bulletEnabled val="1"/>
        </dgm:presLayoutVars>
      </dgm:prSet>
      <dgm:spPr/>
    </dgm:pt>
  </dgm:ptLst>
  <dgm:cxnLst>
    <dgm:cxn modelId="{4F1F6D0B-ED35-4E0D-8B8B-4A0F4F8DC297}" type="presOf" srcId="{45CEB9E8-EE9A-4C62-984B-9BB6CDE27DB8}" destId="{50E483B7-619C-42FE-BB6C-C69C4EF57AAF}" srcOrd="0" destOrd="0" presId="urn:microsoft.com/office/officeart/2005/8/layout/vProcess5"/>
    <dgm:cxn modelId="{29DD0210-2CB6-439D-88F3-3397015E2F1C}" srcId="{45CEB9E8-EE9A-4C62-984B-9BB6CDE27DB8}" destId="{78ABECB7-8E0F-43C7-BA6A-79D5F7CEF73C}" srcOrd="1" destOrd="0" parTransId="{B01AF829-E6BA-4225-B18C-25706681B69A}" sibTransId="{618CF39A-1E52-47A6-844E-06406135AFFA}"/>
    <dgm:cxn modelId="{5B259D29-24D2-408A-8A61-385A01424F51}" type="presOf" srcId="{78ABECB7-8E0F-43C7-BA6A-79D5F7CEF73C}" destId="{36BF6D0F-6116-465C-AA2A-1869565ED69F}" srcOrd="0" destOrd="0" presId="urn:microsoft.com/office/officeart/2005/8/layout/vProcess5"/>
    <dgm:cxn modelId="{3766C141-BECA-4B89-811A-766E26A4D139}" type="presOf" srcId="{FCDB097C-9AED-466B-A929-158F23E82DE5}" destId="{EB23B345-619A-4A31-9985-E9A95C4A9B92}" srcOrd="1" destOrd="0" presId="urn:microsoft.com/office/officeart/2005/8/layout/vProcess5"/>
    <dgm:cxn modelId="{1451456C-481B-4521-B82A-2E508A72B954}" srcId="{45CEB9E8-EE9A-4C62-984B-9BB6CDE27DB8}" destId="{D20E9D2B-EC77-4CC3-9ABA-12AC39D12C17}" srcOrd="3" destOrd="0" parTransId="{C139F917-256A-4222-A15E-98357EBC07DA}" sibTransId="{6CBE4CC5-D6BB-49FF-A269-1271C0FFC62E}"/>
    <dgm:cxn modelId="{56C61B70-52DB-4629-A96C-28EDCBC8EFEB}" type="presOf" srcId="{618CF39A-1E52-47A6-844E-06406135AFFA}" destId="{4BCFA69B-42AB-43DF-B6D0-3EACE5118777}" srcOrd="0" destOrd="0" presId="urn:microsoft.com/office/officeart/2005/8/layout/vProcess5"/>
    <dgm:cxn modelId="{80996A73-A665-4B0F-A3E4-7778D07B9323}" type="presOf" srcId="{5ED0FEAA-1225-4C07-B3AC-3BCA18B3AE3C}" destId="{C2BD5EE1-7B96-488E-A5FC-95691F01DEC2}" srcOrd="0" destOrd="0" presId="urn:microsoft.com/office/officeart/2005/8/layout/vProcess5"/>
    <dgm:cxn modelId="{761BE774-8B84-49B9-8C26-3750F047BC50}" type="presOf" srcId="{E2DD8358-D3C8-4B0C-8BFA-8EA378CF516C}" destId="{5C7DE258-77D9-4D80-8A7D-24CF61567534}" srcOrd="0" destOrd="0" presId="urn:microsoft.com/office/officeart/2005/8/layout/vProcess5"/>
    <dgm:cxn modelId="{B66D7358-C0CF-453B-8601-DC47DDDDF2AA}" type="presOf" srcId="{FCDB097C-9AED-466B-A929-158F23E82DE5}" destId="{E74EE70C-824A-4F9A-B2A5-AD8AE158C6E9}" srcOrd="0" destOrd="0" presId="urn:microsoft.com/office/officeart/2005/8/layout/vProcess5"/>
    <dgm:cxn modelId="{AAC12E5A-1523-4647-A58E-1D6E1DC3ABD4}" srcId="{45CEB9E8-EE9A-4C62-984B-9BB6CDE27DB8}" destId="{FCDB097C-9AED-466B-A929-158F23E82DE5}" srcOrd="2" destOrd="0" parTransId="{2EFA975E-930E-4035-BBD2-BA81B8DCFC5C}" sibTransId="{5BE64B29-FFA6-43F0-8C26-6BF6C71A384A}"/>
    <dgm:cxn modelId="{4AD44882-A69A-4A42-A685-E892D1507287}" srcId="{45CEB9E8-EE9A-4C62-984B-9BB6CDE27DB8}" destId="{E2DD8358-D3C8-4B0C-8BFA-8EA378CF516C}" srcOrd="0" destOrd="0" parTransId="{5F7973BC-EB41-4633-B185-AB7BBA99F67C}" sibTransId="{5ED0FEAA-1225-4C07-B3AC-3BCA18B3AE3C}"/>
    <dgm:cxn modelId="{D09EB191-6340-4ECF-81DF-81ACBA3A488C}" type="presOf" srcId="{D20E9D2B-EC77-4CC3-9ABA-12AC39D12C17}" destId="{EC64D177-2105-4A6D-BBE3-42FC71383529}" srcOrd="1" destOrd="0" presId="urn:microsoft.com/office/officeart/2005/8/layout/vProcess5"/>
    <dgm:cxn modelId="{E20E37A2-2C49-4219-A570-ADE08F78C7A0}" type="presOf" srcId="{78ABECB7-8E0F-43C7-BA6A-79D5F7CEF73C}" destId="{722397DB-0552-430F-8C05-D78F41FD7BFD}" srcOrd="1" destOrd="0" presId="urn:microsoft.com/office/officeart/2005/8/layout/vProcess5"/>
    <dgm:cxn modelId="{A996D5A3-A44E-4A5C-A8F7-2379827EF054}" type="presOf" srcId="{5BE64B29-FFA6-43F0-8C26-6BF6C71A384A}" destId="{4E54294D-832D-445C-BA56-61113FD83248}" srcOrd="0" destOrd="0" presId="urn:microsoft.com/office/officeart/2005/8/layout/vProcess5"/>
    <dgm:cxn modelId="{B4DC04C6-F1AD-4631-86C3-C72808E8BE5E}" type="presOf" srcId="{E2DD8358-D3C8-4B0C-8BFA-8EA378CF516C}" destId="{AAA9E02C-71EF-414C-A65F-B48DA6887B39}" srcOrd="1" destOrd="0" presId="urn:microsoft.com/office/officeart/2005/8/layout/vProcess5"/>
    <dgm:cxn modelId="{4349FBFD-21B4-4EC6-AC6F-81A51B5B52DE}" type="presOf" srcId="{D20E9D2B-EC77-4CC3-9ABA-12AC39D12C17}" destId="{012EDB75-F016-4A85-BDAB-7B05320B5580}" srcOrd="0" destOrd="0" presId="urn:microsoft.com/office/officeart/2005/8/layout/vProcess5"/>
    <dgm:cxn modelId="{11373D56-EE7A-4E6F-9649-B2A2D9D2902C}" type="presParOf" srcId="{50E483B7-619C-42FE-BB6C-C69C4EF57AAF}" destId="{EAD63149-00A0-4FBE-AF98-22938EBBF33D}" srcOrd="0" destOrd="0" presId="urn:microsoft.com/office/officeart/2005/8/layout/vProcess5"/>
    <dgm:cxn modelId="{6882E39D-765B-431C-8F23-853027B1B36E}" type="presParOf" srcId="{50E483B7-619C-42FE-BB6C-C69C4EF57AAF}" destId="{5C7DE258-77D9-4D80-8A7D-24CF61567534}" srcOrd="1" destOrd="0" presId="urn:microsoft.com/office/officeart/2005/8/layout/vProcess5"/>
    <dgm:cxn modelId="{BBF14608-983E-4ECC-9D80-02ED664F90F0}" type="presParOf" srcId="{50E483B7-619C-42FE-BB6C-C69C4EF57AAF}" destId="{36BF6D0F-6116-465C-AA2A-1869565ED69F}" srcOrd="2" destOrd="0" presId="urn:microsoft.com/office/officeart/2005/8/layout/vProcess5"/>
    <dgm:cxn modelId="{872E5E86-53EB-42D6-8211-832C93AC1E38}" type="presParOf" srcId="{50E483B7-619C-42FE-BB6C-C69C4EF57AAF}" destId="{E74EE70C-824A-4F9A-B2A5-AD8AE158C6E9}" srcOrd="3" destOrd="0" presId="urn:microsoft.com/office/officeart/2005/8/layout/vProcess5"/>
    <dgm:cxn modelId="{7CEEB8F5-BE04-4A9A-BE5C-CE2813AF1825}" type="presParOf" srcId="{50E483B7-619C-42FE-BB6C-C69C4EF57AAF}" destId="{012EDB75-F016-4A85-BDAB-7B05320B5580}" srcOrd="4" destOrd="0" presId="urn:microsoft.com/office/officeart/2005/8/layout/vProcess5"/>
    <dgm:cxn modelId="{6E4E84AA-C9EE-45AA-9D9E-B6DACD07D849}" type="presParOf" srcId="{50E483B7-619C-42FE-BB6C-C69C4EF57AAF}" destId="{C2BD5EE1-7B96-488E-A5FC-95691F01DEC2}" srcOrd="5" destOrd="0" presId="urn:microsoft.com/office/officeart/2005/8/layout/vProcess5"/>
    <dgm:cxn modelId="{A4E4524B-9AF1-418E-8B95-2D33C4449274}" type="presParOf" srcId="{50E483B7-619C-42FE-BB6C-C69C4EF57AAF}" destId="{4BCFA69B-42AB-43DF-B6D0-3EACE5118777}" srcOrd="6" destOrd="0" presId="urn:microsoft.com/office/officeart/2005/8/layout/vProcess5"/>
    <dgm:cxn modelId="{286851F5-764C-4F9B-826E-2F7FFA02C5B0}" type="presParOf" srcId="{50E483B7-619C-42FE-BB6C-C69C4EF57AAF}" destId="{4E54294D-832D-445C-BA56-61113FD83248}" srcOrd="7" destOrd="0" presId="urn:microsoft.com/office/officeart/2005/8/layout/vProcess5"/>
    <dgm:cxn modelId="{61F1E3C4-A109-49F0-A950-25936D280699}" type="presParOf" srcId="{50E483B7-619C-42FE-BB6C-C69C4EF57AAF}" destId="{AAA9E02C-71EF-414C-A65F-B48DA6887B39}" srcOrd="8" destOrd="0" presId="urn:microsoft.com/office/officeart/2005/8/layout/vProcess5"/>
    <dgm:cxn modelId="{2FA6BAA5-68A6-4A7E-BB17-6A77B206F000}" type="presParOf" srcId="{50E483B7-619C-42FE-BB6C-C69C4EF57AAF}" destId="{722397DB-0552-430F-8C05-D78F41FD7BFD}" srcOrd="9" destOrd="0" presId="urn:microsoft.com/office/officeart/2005/8/layout/vProcess5"/>
    <dgm:cxn modelId="{F31126EE-47E8-42FB-8261-FE6F433FE1FB}" type="presParOf" srcId="{50E483B7-619C-42FE-BB6C-C69C4EF57AAF}" destId="{EB23B345-619A-4A31-9985-E9A95C4A9B92}" srcOrd="10" destOrd="0" presId="urn:microsoft.com/office/officeart/2005/8/layout/vProcess5"/>
    <dgm:cxn modelId="{C1642E30-A1A9-4037-BDF7-ACF97FCDE440}" type="presParOf" srcId="{50E483B7-619C-42FE-BB6C-C69C4EF57AAF}" destId="{EC64D177-2105-4A6D-BBE3-42FC71383529}"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08023-8758-4982-8C21-01444BDFE78C}"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148EE094-FE99-4CC8-8B05-E105069469DD}">
      <dgm:prSet/>
      <dgm:spPr/>
      <dgm:t>
        <a:bodyPr/>
        <a:lstStyle/>
        <a:p>
          <a:r>
            <a:rPr lang="en-US">
              <a:latin typeface="Arial" panose="020B0604020202020204" pitchFamily="34" charset="0"/>
              <a:cs typeface="Arial" panose="020B0604020202020204" pitchFamily="34" charset="0"/>
            </a:rPr>
            <a:t>Weekly Professional Development Session on accessibility topics through the Teaching and Learning Center.</a:t>
          </a:r>
        </a:p>
      </dgm:t>
    </dgm:pt>
    <dgm:pt modelId="{573FAC5A-DDC4-47BB-B3F9-08A4CC3EAD61}" type="parTrans" cxnId="{D25DE9D3-D6A1-46E0-9650-9D6FD2F98FA1}">
      <dgm:prSet/>
      <dgm:spPr/>
      <dgm:t>
        <a:bodyPr/>
        <a:lstStyle/>
        <a:p>
          <a:endParaRPr lang="en-US">
            <a:latin typeface="Arial" panose="020B0604020202020204" pitchFamily="34" charset="0"/>
            <a:cs typeface="Arial" panose="020B0604020202020204" pitchFamily="34" charset="0"/>
          </a:endParaRPr>
        </a:p>
      </dgm:t>
    </dgm:pt>
    <dgm:pt modelId="{13F8A519-F82C-4FFD-AE06-F6C870E33F37}" type="sibTrans" cxnId="{D25DE9D3-D6A1-46E0-9650-9D6FD2F98FA1}">
      <dgm:prSet/>
      <dgm:spPr/>
      <dgm:t>
        <a:bodyPr/>
        <a:lstStyle/>
        <a:p>
          <a:endParaRPr lang="en-US">
            <a:latin typeface="Arial" panose="020B0604020202020204" pitchFamily="34" charset="0"/>
            <a:cs typeface="Arial" panose="020B0604020202020204" pitchFamily="34" charset="0"/>
          </a:endParaRPr>
        </a:p>
      </dgm:t>
    </dgm:pt>
    <dgm:pt modelId="{136D2E73-730C-4873-8877-773C84877B7B}">
      <dgm:prSet/>
      <dgm:spPr/>
      <dgm:t>
        <a:bodyPr/>
        <a:lstStyle/>
        <a:p>
          <a:r>
            <a:rPr lang="en-US">
              <a:latin typeface="Arial" panose="020B0604020202020204" pitchFamily="34" charset="0"/>
              <a:cs typeface="Arial" panose="020B0604020202020204" pitchFamily="34" charset="0"/>
            </a:rPr>
            <a:t>Other formal workshops on accessibility tools like Blackboard Ally.</a:t>
          </a:r>
        </a:p>
      </dgm:t>
    </dgm:pt>
    <dgm:pt modelId="{9B2F3801-10B5-4CC2-AD83-0544A1981391}" type="parTrans" cxnId="{E44A096E-A11F-46B4-AF8D-4425BB90CAFC}">
      <dgm:prSet/>
      <dgm:spPr/>
      <dgm:t>
        <a:bodyPr/>
        <a:lstStyle/>
        <a:p>
          <a:endParaRPr lang="en-US">
            <a:latin typeface="Arial" panose="020B0604020202020204" pitchFamily="34" charset="0"/>
            <a:cs typeface="Arial" panose="020B0604020202020204" pitchFamily="34" charset="0"/>
          </a:endParaRPr>
        </a:p>
      </dgm:t>
    </dgm:pt>
    <dgm:pt modelId="{DFD08572-6614-4B04-B6AC-0B9DA8866D88}" type="sibTrans" cxnId="{E44A096E-A11F-46B4-AF8D-4425BB90CAFC}">
      <dgm:prSet/>
      <dgm:spPr/>
      <dgm:t>
        <a:bodyPr/>
        <a:lstStyle/>
        <a:p>
          <a:endParaRPr lang="en-US">
            <a:latin typeface="Arial" panose="020B0604020202020204" pitchFamily="34" charset="0"/>
            <a:cs typeface="Arial" panose="020B0604020202020204" pitchFamily="34" charset="0"/>
          </a:endParaRPr>
        </a:p>
      </dgm:t>
    </dgm:pt>
    <dgm:pt modelId="{F5C0D57D-1295-4001-A1FA-5D8F22DE3174}">
      <dgm:prSet/>
      <dgm:spPr/>
      <dgm:t>
        <a:bodyPr/>
        <a:lstStyle/>
        <a:p>
          <a:r>
            <a:rPr lang="en-US">
              <a:latin typeface="Arial" panose="020B0604020202020204" pitchFamily="34" charset="0"/>
              <a:cs typeface="Arial" panose="020B0604020202020204" pitchFamily="34" charset="0"/>
            </a:rPr>
            <a:t>Universal Design and Access workshop as part of the DEV 101 course design certification process.</a:t>
          </a:r>
        </a:p>
      </dgm:t>
    </dgm:pt>
    <dgm:pt modelId="{451DD500-F3BC-458C-8241-21EC83A7A584}" type="parTrans" cxnId="{6B60A826-C13A-4E18-A8B9-14AE18E2373C}">
      <dgm:prSet/>
      <dgm:spPr/>
      <dgm:t>
        <a:bodyPr/>
        <a:lstStyle/>
        <a:p>
          <a:endParaRPr lang="en-US">
            <a:latin typeface="Arial" panose="020B0604020202020204" pitchFamily="34" charset="0"/>
            <a:cs typeface="Arial" panose="020B0604020202020204" pitchFamily="34" charset="0"/>
          </a:endParaRPr>
        </a:p>
      </dgm:t>
    </dgm:pt>
    <dgm:pt modelId="{1B57B5A1-CB76-47F4-B780-606722E3F82A}" type="sibTrans" cxnId="{6B60A826-C13A-4E18-A8B9-14AE18E2373C}">
      <dgm:prSet/>
      <dgm:spPr/>
      <dgm:t>
        <a:bodyPr/>
        <a:lstStyle/>
        <a:p>
          <a:endParaRPr lang="en-US">
            <a:latin typeface="Arial" panose="020B0604020202020204" pitchFamily="34" charset="0"/>
            <a:cs typeface="Arial" panose="020B0604020202020204" pitchFamily="34" charset="0"/>
          </a:endParaRPr>
        </a:p>
      </dgm:t>
    </dgm:pt>
    <dgm:pt modelId="{F374D4AE-8F86-48F0-AD19-A6ED4F6580B2}" type="pres">
      <dgm:prSet presAssocID="{9F908023-8758-4982-8C21-01444BDFE78C}" presName="root" presStyleCnt="0">
        <dgm:presLayoutVars>
          <dgm:dir/>
          <dgm:resizeHandles val="exact"/>
        </dgm:presLayoutVars>
      </dgm:prSet>
      <dgm:spPr/>
    </dgm:pt>
    <dgm:pt modelId="{43A30A19-DA14-4521-8856-85BF0E103BA0}" type="pres">
      <dgm:prSet presAssocID="{148EE094-FE99-4CC8-8B05-E105069469DD}" presName="compNode" presStyleCnt="0"/>
      <dgm:spPr/>
    </dgm:pt>
    <dgm:pt modelId="{0E516BEE-EBFF-4DC9-AEB7-CAA7A603A31D}" type="pres">
      <dgm:prSet presAssocID="{148EE094-FE99-4CC8-8B05-E105069469DD}" presName="bgRect" presStyleLbl="bgShp" presStyleIdx="0" presStyleCnt="3"/>
      <dgm:spPr>
        <a:solidFill>
          <a:srgbClr val="470A68"/>
        </a:solidFill>
      </dgm:spPr>
    </dgm:pt>
    <dgm:pt modelId="{24708BD9-351D-4CCC-AE69-85FB4134978E}" type="pres">
      <dgm:prSet presAssocID="{148EE094-FE99-4CC8-8B05-E105069469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BF5AAA0-7A98-48A3-8EAB-3A8E208AB9DB}" type="pres">
      <dgm:prSet presAssocID="{148EE094-FE99-4CC8-8B05-E105069469DD}" presName="spaceRect" presStyleCnt="0"/>
      <dgm:spPr/>
    </dgm:pt>
    <dgm:pt modelId="{CF20D75D-12F5-45E7-BF2E-26675875F881}" type="pres">
      <dgm:prSet presAssocID="{148EE094-FE99-4CC8-8B05-E105069469DD}" presName="parTx" presStyleLbl="revTx" presStyleIdx="0" presStyleCnt="3">
        <dgm:presLayoutVars>
          <dgm:chMax val="0"/>
          <dgm:chPref val="0"/>
        </dgm:presLayoutVars>
      </dgm:prSet>
      <dgm:spPr/>
    </dgm:pt>
    <dgm:pt modelId="{EF3ABC92-EBBD-43A2-9BEE-336150599FD5}" type="pres">
      <dgm:prSet presAssocID="{13F8A519-F82C-4FFD-AE06-F6C870E33F37}" presName="sibTrans" presStyleCnt="0"/>
      <dgm:spPr/>
    </dgm:pt>
    <dgm:pt modelId="{AAB22A21-4395-4F6A-B21D-97B83D60C731}" type="pres">
      <dgm:prSet presAssocID="{136D2E73-730C-4873-8877-773C84877B7B}" presName="compNode" presStyleCnt="0"/>
      <dgm:spPr/>
    </dgm:pt>
    <dgm:pt modelId="{E6CF6875-D558-425F-964F-40AA89BE0343}" type="pres">
      <dgm:prSet presAssocID="{136D2E73-730C-4873-8877-773C84877B7B}" presName="bgRect" presStyleLbl="bgShp" presStyleIdx="1" presStyleCnt="3"/>
      <dgm:spPr>
        <a:solidFill>
          <a:srgbClr val="470A68"/>
        </a:solidFill>
      </dgm:spPr>
    </dgm:pt>
    <dgm:pt modelId="{EBEEA0FA-8866-4A8B-8809-46141535839C}" type="pres">
      <dgm:prSet presAssocID="{136D2E73-730C-4873-8877-773C84877B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92438E89-BAF1-4EF0-99F0-B58F31E75D28}" type="pres">
      <dgm:prSet presAssocID="{136D2E73-730C-4873-8877-773C84877B7B}" presName="spaceRect" presStyleCnt="0"/>
      <dgm:spPr/>
    </dgm:pt>
    <dgm:pt modelId="{A7CB6E30-7A52-4F78-92B1-E66035A4FC91}" type="pres">
      <dgm:prSet presAssocID="{136D2E73-730C-4873-8877-773C84877B7B}" presName="parTx" presStyleLbl="revTx" presStyleIdx="1" presStyleCnt="3">
        <dgm:presLayoutVars>
          <dgm:chMax val="0"/>
          <dgm:chPref val="0"/>
        </dgm:presLayoutVars>
      </dgm:prSet>
      <dgm:spPr/>
    </dgm:pt>
    <dgm:pt modelId="{CD301C3C-0D53-4911-8EF2-3A19D2434025}" type="pres">
      <dgm:prSet presAssocID="{DFD08572-6614-4B04-B6AC-0B9DA8866D88}" presName="sibTrans" presStyleCnt="0"/>
      <dgm:spPr/>
    </dgm:pt>
    <dgm:pt modelId="{45153BC6-5D95-49FE-A2DE-89ED1C65F8DC}" type="pres">
      <dgm:prSet presAssocID="{F5C0D57D-1295-4001-A1FA-5D8F22DE3174}" presName="compNode" presStyleCnt="0"/>
      <dgm:spPr/>
    </dgm:pt>
    <dgm:pt modelId="{1629851E-D87D-4231-AEA9-EC586D4AA7E9}" type="pres">
      <dgm:prSet presAssocID="{F5C0D57D-1295-4001-A1FA-5D8F22DE3174}" presName="bgRect" presStyleLbl="bgShp" presStyleIdx="2" presStyleCnt="3"/>
      <dgm:spPr>
        <a:solidFill>
          <a:srgbClr val="470A68"/>
        </a:solidFill>
      </dgm:spPr>
    </dgm:pt>
    <dgm:pt modelId="{B719B720-51AD-45DB-88A9-92DDC94404D2}" type="pres">
      <dgm:prSet presAssocID="{F5C0D57D-1295-4001-A1FA-5D8F22DE31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ED3C5623-6A5D-45FA-874B-337D8D315027}" type="pres">
      <dgm:prSet presAssocID="{F5C0D57D-1295-4001-A1FA-5D8F22DE3174}" presName="spaceRect" presStyleCnt="0"/>
      <dgm:spPr/>
    </dgm:pt>
    <dgm:pt modelId="{FCC6923D-7D78-461B-B1D8-6E9616E20053}" type="pres">
      <dgm:prSet presAssocID="{F5C0D57D-1295-4001-A1FA-5D8F22DE3174}" presName="parTx" presStyleLbl="revTx" presStyleIdx="2" presStyleCnt="3">
        <dgm:presLayoutVars>
          <dgm:chMax val="0"/>
          <dgm:chPref val="0"/>
        </dgm:presLayoutVars>
      </dgm:prSet>
      <dgm:spPr/>
    </dgm:pt>
  </dgm:ptLst>
  <dgm:cxnLst>
    <dgm:cxn modelId="{A19E420C-EF30-4748-AAF7-B261304B9FB7}" type="presOf" srcId="{136D2E73-730C-4873-8877-773C84877B7B}" destId="{A7CB6E30-7A52-4F78-92B1-E66035A4FC91}" srcOrd="0" destOrd="0" presId="urn:microsoft.com/office/officeart/2018/2/layout/IconVerticalSolidList"/>
    <dgm:cxn modelId="{6B60A826-C13A-4E18-A8B9-14AE18E2373C}" srcId="{9F908023-8758-4982-8C21-01444BDFE78C}" destId="{F5C0D57D-1295-4001-A1FA-5D8F22DE3174}" srcOrd="2" destOrd="0" parTransId="{451DD500-F3BC-458C-8241-21EC83A7A584}" sibTransId="{1B57B5A1-CB76-47F4-B780-606722E3F82A}"/>
    <dgm:cxn modelId="{E44A096E-A11F-46B4-AF8D-4425BB90CAFC}" srcId="{9F908023-8758-4982-8C21-01444BDFE78C}" destId="{136D2E73-730C-4873-8877-773C84877B7B}" srcOrd="1" destOrd="0" parTransId="{9B2F3801-10B5-4CC2-AD83-0544A1981391}" sibTransId="{DFD08572-6614-4B04-B6AC-0B9DA8866D88}"/>
    <dgm:cxn modelId="{268301AC-58A6-464A-8FB6-924BC358FF9E}" type="presOf" srcId="{9F908023-8758-4982-8C21-01444BDFE78C}" destId="{F374D4AE-8F86-48F0-AD19-A6ED4F6580B2}" srcOrd="0" destOrd="0" presId="urn:microsoft.com/office/officeart/2018/2/layout/IconVerticalSolidList"/>
    <dgm:cxn modelId="{15FE86CE-1A1B-44C7-A325-903627F1BE52}" type="presOf" srcId="{F5C0D57D-1295-4001-A1FA-5D8F22DE3174}" destId="{FCC6923D-7D78-461B-B1D8-6E9616E20053}" srcOrd="0" destOrd="0" presId="urn:microsoft.com/office/officeart/2018/2/layout/IconVerticalSolidList"/>
    <dgm:cxn modelId="{D25DE9D3-D6A1-46E0-9650-9D6FD2F98FA1}" srcId="{9F908023-8758-4982-8C21-01444BDFE78C}" destId="{148EE094-FE99-4CC8-8B05-E105069469DD}" srcOrd="0" destOrd="0" parTransId="{573FAC5A-DDC4-47BB-B3F9-08A4CC3EAD61}" sibTransId="{13F8A519-F82C-4FFD-AE06-F6C870E33F37}"/>
    <dgm:cxn modelId="{A0B791F9-B36A-4413-9990-B699B2E7254B}" type="presOf" srcId="{148EE094-FE99-4CC8-8B05-E105069469DD}" destId="{CF20D75D-12F5-45E7-BF2E-26675875F881}" srcOrd="0" destOrd="0" presId="urn:microsoft.com/office/officeart/2018/2/layout/IconVerticalSolidList"/>
    <dgm:cxn modelId="{EBB1DAE6-546A-4A70-A4B6-75F74F25D491}" type="presParOf" srcId="{F374D4AE-8F86-48F0-AD19-A6ED4F6580B2}" destId="{43A30A19-DA14-4521-8856-85BF0E103BA0}" srcOrd="0" destOrd="0" presId="urn:microsoft.com/office/officeart/2018/2/layout/IconVerticalSolidList"/>
    <dgm:cxn modelId="{5B794215-7C17-4284-AADE-955B51CC3091}" type="presParOf" srcId="{43A30A19-DA14-4521-8856-85BF0E103BA0}" destId="{0E516BEE-EBFF-4DC9-AEB7-CAA7A603A31D}" srcOrd="0" destOrd="0" presId="urn:microsoft.com/office/officeart/2018/2/layout/IconVerticalSolidList"/>
    <dgm:cxn modelId="{CEBF360F-BC85-4AEC-B3DE-4D57C8AC81B4}" type="presParOf" srcId="{43A30A19-DA14-4521-8856-85BF0E103BA0}" destId="{24708BD9-351D-4CCC-AE69-85FB4134978E}" srcOrd="1" destOrd="0" presId="urn:microsoft.com/office/officeart/2018/2/layout/IconVerticalSolidList"/>
    <dgm:cxn modelId="{E8BEBCF0-0924-4C09-A575-4AD801B1C9E3}" type="presParOf" srcId="{43A30A19-DA14-4521-8856-85BF0E103BA0}" destId="{BBF5AAA0-7A98-48A3-8EAB-3A8E208AB9DB}" srcOrd="2" destOrd="0" presId="urn:microsoft.com/office/officeart/2018/2/layout/IconVerticalSolidList"/>
    <dgm:cxn modelId="{86015203-FB60-4FCF-9C7B-F3A6129F0ECE}" type="presParOf" srcId="{43A30A19-DA14-4521-8856-85BF0E103BA0}" destId="{CF20D75D-12F5-45E7-BF2E-26675875F881}" srcOrd="3" destOrd="0" presId="urn:microsoft.com/office/officeart/2018/2/layout/IconVerticalSolidList"/>
    <dgm:cxn modelId="{63C6D8E9-F507-4911-A36C-A5FE050946FB}" type="presParOf" srcId="{F374D4AE-8F86-48F0-AD19-A6ED4F6580B2}" destId="{EF3ABC92-EBBD-43A2-9BEE-336150599FD5}" srcOrd="1" destOrd="0" presId="urn:microsoft.com/office/officeart/2018/2/layout/IconVerticalSolidList"/>
    <dgm:cxn modelId="{B846545C-E548-41CF-BA41-014836AF64DC}" type="presParOf" srcId="{F374D4AE-8F86-48F0-AD19-A6ED4F6580B2}" destId="{AAB22A21-4395-4F6A-B21D-97B83D60C731}" srcOrd="2" destOrd="0" presId="urn:microsoft.com/office/officeart/2018/2/layout/IconVerticalSolidList"/>
    <dgm:cxn modelId="{A3DCF6E4-D03B-499D-895B-DF6F4966ECE7}" type="presParOf" srcId="{AAB22A21-4395-4F6A-B21D-97B83D60C731}" destId="{E6CF6875-D558-425F-964F-40AA89BE0343}" srcOrd="0" destOrd="0" presId="urn:microsoft.com/office/officeart/2018/2/layout/IconVerticalSolidList"/>
    <dgm:cxn modelId="{C5E95A22-3CD7-4E52-A6F6-BA08451316A7}" type="presParOf" srcId="{AAB22A21-4395-4F6A-B21D-97B83D60C731}" destId="{EBEEA0FA-8866-4A8B-8809-46141535839C}" srcOrd="1" destOrd="0" presId="urn:microsoft.com/office/officeart/2018/2/layout/IconVerticalSolidList"/>
    <dgm:cxn modelId="{5E61D79D-0C6B-4596-9192-A84D44F6E62D}" type="presParOf" srcId="{AAB22A21-4395-4F6A-B21D-97B83D60C731}" destId="{92438E89-BAF1-4EF0-99F0-B58F31E75D28}" srcOrd="2" destOrd="0" presId="urn:microsoft.com/office/officeart/2018/2/layout/IconVerticalSolidList"/>
    <dgm:cxn modelId="{D260EDCC-10B2-441E-892E-F59808CE4AB8}" type="presParOf" srcId="{AAB22A21-4395-4F6A-B21D-97B83D60C731}" destId="{A7CB6E30-7A52-4F78-92B1-E66035A4FC91}" srcOrd="3" destOrd="0" presId="urn:microsoft.com/office/officeart/2018/2/layout/IconVerticalSolidList"/>
    <dgm:cxn modelId="{DE3461F3-CACD-45F1-9262-0555ED688C6D}" type="presParOf" srcId="{F374D4AE-8F86-48F0-AD19-A6ED4F6580B2}" destId="{CD301C3C-0D53-4911-8EF2-3A19D2434025}" srcOrd="3" destOrd="0" presId="urn:microsoft.com/office/officeart/2018/2/layout/IconVerticalSolidList"/>
    <dgm:cxn modelId="{7AE67E14-7D38-4B1B-892F-4806F7726A05}" type="presParOf" srcId="{F374D4AE-8F86-48F0-AD19-A6ED4F6580B2}" destId="{45153BC6-5D95-49FE-A2DE-89ED1C65F8DC}" srcOrd="4" destOrd="0" presId="urn:microsoft.com/office/officeart/2018/2/layout/IconVerticalSolidList"/>
    <dgm:cxn modelId="{A47BE6A2-3DD0-44DA-A995-41C48D2E6DCF}" type="presParOf" srcId="{45153BC6-5D95-49FE-A2DE-89ED1C65F8DC}" destId="{1629851E-D87D-4231-AEA9-EC586D4AA7E9}" srcOrd="0" destOrd="0" presId="urn:microsoft.com/office/officeart/2018/2/layout/IconVerticalSolidList"/>
    <dgm:cxn modelId="{48D830FE-3B65-4018-A859-E82F30EF3331}" type="presParOf" srcId="{45153BC6-5D95-49FE-A2DE-89ED1C65F8DC}" destId="{B719B720-51AD-45DB-88A9-92DDC94404D2}" srcOrd="1" destOrd="0" presId="urn:microsoft.com/office/officeart/2018/2/layout/IconVerticalSolidList"/>
    <dgm:cxn modelId="{56D8727A-63AA-4322-957E-22E1F3731A7E}" type="presParOf" srcId="{45153BC6-5D95-49FE-A2DE-89ED1C65F8DC}" destId="{ED3C5623-6A5D-45FA-874B-337D8D315027}" srcOrd="2" destOrd="0" presId="urn:microsoft.com/office/officeart/2018/2/layout/IconVerticalSolidList"/>
    <dgm:cxn modelId="{8A1995E3-9AE3-4AAD-84AD-DF1CACDCC3A8}" type="presParOf" srcId="{45153BC6-5D95-49FE-A2DE-89ED1C65F8DC}" destId="{FCC6923D-7D78-461B-B1D8-6E9616E2005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CD3C6E-FBAA-4F65-990F-24D454A396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1168CF-6998-4ACB-9FC3-055D4B394947}">
      <dgm:prSet/>
      <dgm:spPr/>
      <dgm:t>
        <a:bodyPr/>
        <a:lstStyle/>
        <a:p>
          <a:pPr>
            <a:lnSpc>
              <a:spcPct val="100000"/>
            </a:lnSpc>
          </a:pPr>
          <a:r>
            <a:rPr lang="en-US">
              <a:latin typeface="Arial" panose="020B0604020202020204" pitchFamily="34" charset="0"/>
              <a:cs typeface="Arial" panose="020B0604020202020204" pitchFamily="34" charset="0"/>
            </a:rPr>
            <a:t>Course reviews based on accommodations.</a:t>
          </a:r>
        </a:p>
      </dgm:t>
    </dgm:pt>
    <dgm:pt modelId="{B9496EBC-C89E-4A31-A8F8-5AE2284A43D7}" type="parTrans" cxnId="{6196D6C5-3365-4A49-B3C5-F3E5993EB6BD}">
      <dgm:prSet/>
      <dgm:spPr/>
      <dgm:t>
        <a:bodyPr/>
        <a:lstStyle/>
        <a:p>
          <a:endParaRPr lang="en-US">
            <a:latin typeface="Arial" panose="020B0604020202020204" pitchFamily="34" charset="0"/>
            <a:cs typeface="Arial" panose="020B0604020202020204" pitchFamily="34" charset="0"/>
          </a:endParaRPr>
        </a:p>
      </dgm:t>
    </dgm:pt>
    <dgm:pt modelId="{DDB442D6-5F42-42AC-BF41-C86A894487D5}" type="sibTrans" cxnId="{6196D6C5-3365-4A49-B3C5-F3E5993EB6BD}">
      <dgm:prSet/>
      <dgm:spPr/>
      <dgm:t>
        <a:bodyPr/>
        <a:lstStyle/>
        <a:p>
          <a:endParaRPr lang="en-US">
            <a:latin typeface="Arial" panose="020B0604020202020204" pitchFamily="34" charset="0"/>
            <a:cs typeface="Arial" panose="020B0604020202020204" pitchFamily="34" charset="0"/>
          </a:endParaRPr>
        </a:p>
      </dgm:t>
    </dgm:pt>
    <dgm:pt modelId="{CC567BC5-6024-4B8D-A266-7B84F775010F}">
      <dgm:prSet/>
      <dgm:spPr/>
      <dgm:t>
        <a:bodyPr/>
        <a:lstStyle/>
        <a:p>
          <a:pPr>
            <a:lnSpc>
              <a:spcPct val="100000"/>
            </a:lnSpc>
          </a:pPr>
          <a:r>
            <a:rPr lang="en-US">
              <a:latin typeface="Arial" panose="020B0604020202020204" pitchFamily="34" charset="0"/>
              <a:cs typeface="Arial" panose="020B0604020202020204" pitchFamily="34" charset="0"/>
            </a:rPr>
            <a:t>Notifying instructors about who to contact for questions.</a:t>
          </a:r>
        </a:p>
      </dgm:t>
    </dgm:pt>
    <dgm:pt modelId="{76E438CA-FE89-4EE6-A15B-FDAB298BCBC9}" type="parTrans" cxnId="{AEEA8951-45BE-4E3D-A26F-EBB84A4DAFEC}">
      <dgm:prSet/>
      <dgm:spPr/>
      <dgm:t>
        <a:bodyPr/>
        <a:lstStyle/>
        <a:p>
          <a:endParaRPr lang="en-US">
            <a:latin typeface="Arial" panose="020B0604020202020204" pitchFamily="34" charset="0"/>
            <a:cs typeface="Arial" panose="020B0604020202020204" pitchFamily="34" charset="0"/>
          </a:endParaRPr>
        </a:p>
      </dgm:t>
    </dgm:pt>
    <dgm:pt modelId="{BAE147C5-CD01-4F6A-83D3-B34230F564A8}" type="sibTrans" cxnId="{AEEA8951-45BE-4E3D-A26F-EBB84A4DAFEC}">
      <dgm:prSet/>
      <dgm:spPr/>
      <dgm:t>
        <a:bodyPr/>
        <a:lstStyle/>
        <a:p>
          <a:endParaRPr lang="en-US">
            <a:latin typeface="Arial" panose="020B0604020202020204" pitchFamily="34" charset="0"/>
            <a:cs typeface="Arial" panose="020B0604020202020204" pitchFamily="34" charset="0"/>
          </a:endParaRPr>
        </a:p>
      </dgm:t>
    </dgm:pt>
    <dgm:pt modelId="{29A82D1E-95DE-4472-BF12-F5D751E6E4FA}" type="pres">
      <dgm:prSet presAssocID="{D4CD3C6E-FBAA-4F65-990F-24D454A3963D}" presName="root" presStyleCnt="0">
        <dgm:presLayoutVars>
          <dgm:dir/>
          <dgm:resizeHandles val="exact"/>
        </dgm:presLayoutVars>
      </dgm:prSet>
      <dgm:spPr/>
    </dgm:pt>
    <dgm:pt modelId="{C919755C-F2F7-438F-A0EC-2523DD03F77C}" type="pres">
      <dgm:prSet presAssocID="{301168CF-6998-4ACB-9FC3-055D4B394947}" presName="compNode" presStyleCnt="0"/>
      <dgm:spPr/>
    </dgm:pt>
    <dgm:pt modelId="{14339D53-7285-41FB-91B2-B0B702AEBB19}" type="pres">
      <dgm:prSet presAssocID="{301168CF-6998-4ACB-9FC3-055D4B39494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5591B46-8032-4A07-B9DA-25C5CD67F3E2}" type="pres">
      <dgm:prSet presAssocID="{301168CF-6998-4ACB-9FC3-055D4B394947}" presName="spaceRect" presStyleCnt="0"/>
      <dgm:spPr/>
    </dgm:pt>
    <dgm:pt modelId="{E8E32C63-02CF-4AA1-BEE5-75E31F500B16}" type="pres">
      <dgm:prSet presAssocID="{301168CF-6998-4ACB-9FC3-055D4B394947}" presName="textRect" presStyleLbl="revTx" presStyleIdx="0" presStyleCnt="2">
        <dgm:presLayoutVars>
          <dgm:chMax val="1"/>
          <dgm:chPref val="1"/>
        </dgm:presLayoutVars>
      </dgm:prSet>
      <dgm:spPr/>
    </dgm:pt>
    <dgm:pt modelId="{9C076A30-11D2-4769-A4AF-5A0393D7635D}" type="pres">
      <dgm:prSet presAssocID="{DDB442D6-5F42-42AC-BF41-C86A894487D5}" presName="sibTrans" presStyleCnt="0"/>
      <dgm:spPr/>
    </dgm:pt>
    <dgm:pt modelId="{AD6B9552-0B5A-4ABC-8421-F4AA89424E4E}" type="pres">
      <dgm:prSet presAssocID="{CC567BC5-6024-4B8D-A266-7B84F775010F}" presName="compNode" presStyleCnt="0"/>
      <dgm:spPr/>
    </dgm:pt>
    <dgm:pt modelId="{0D31B2F1-299C-44C1-86B1-35030EEB5080}" type="pres">
      <dgm:prSet presAssocID="{CC567BC5-6024-4B8D-A266-7B84F77501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C24202B-64E9-4473-ABF3-00C41802FC81}" type="pres">
      <dgm:prSet presAssocID="{CC567BC5-6024-4B8D-A266-7B84F775010F}" presName="spaceRect" presStyleCnt="0"/>
      <dgm:spPr/>
    </dgm:pt>
    <dgm:pt modelId="{13E13875-D1B1-4AC2-9835-636FD5F93619}" type="pres">
      <dgm:prSet presAssocID="{CC567BC5-6024-4B8D-A266-7B84F775010F}" presName="textRect" presStyleLbl="revTx" presStyleIdx="1" presStyleCnt="2">
        <dgm:presLayoutVars>
          <dgm:chMax val="1"/>
          <dgm:chPref val="1"/>
        </dgm:presLayoutVars>
      </dgm:prSet>
      <dgm:spPr/>
    </dgm:pt>
  </dgm:ptLst>
  <dgm:cxnLst>
    <dgm:cxn modelId="{71B94344-866D-4232-B336-CAFB1079907A}" type="presOf" srcId="{CC567BC5-6024-4B8D-A266-7B84F775010F}" destId="{13E13875-D1B1-4AC2-9835-636FD5F93619}" srcOrd="0" destOrd="0" presId="urn:microsoft.com/office/officeart/2018/2/layout/IconLabelList"/>
    <dgm:cxn modelId="{AEEA8951-45BE-4E3D-A26F-EBB84A4DAFEC}" srcId="{D4CD3C6E-FBAA-4F65-990F-24D454A3963D}" destId="{CC567BC5-6024-4B8D-A266-7B84F775010F}" srcOrd="1" destOrd="0" parTransId="{76E438CA-FE89-4EE6-A15B-FDAB298BCBC9}" sibTransId="{BAE147C5-CD01-4F6A-83D3-B34230F564A8}"/>
    <dgm:cxn modelId="{A033E88D-779D-4E04-9551-167D3C034C43}" type="presOf" srcId="{D4CD3C6E-FBAA-4F65-990F-24D454A3963D}" destId="{29A82D1E-95DE-4472-BF12-F5D751E6E4FA}" srcOrd="0" destOrd="0" presId="urn:microsoft.com/office/officeart/2018/2/layout/IconLabelList"/>
    <dgm:cxn modelId="{6196D6C5-3365-4A49-B3C5-F3E5993EB6BD}" srcId="{D4CD3C6E-FBAA-4F65-990F-24D454A3963D}" destId="{301168CF-6998-4ACB-9FC3-055D4B394947}" srcOrd="0" destOrd="0" parTransId="{B9496EBC-C89E-4A31-A8F8-5AE2284A43D7}" sibTransId="{DDB442D6-5F42-42AC-BF41-C86A894487D5}"/>
    <dgm:cxn modelId="{161A43E5-F686-424F-8E27-5D99FA39DF04}" type="presOf" srcId="{301168CF-6998-4ACB-9FC3-055D4B394947}" destId="{E8E32C63-02CF-4AA1-BEE5-75E31F500B16}" srcOrd="0" destOrd="0" presId="urn:microsoft.com/office/officeart/2018/2/layout/IconLabelList"/>
    <dgm:cxn modelId="{6ADB0377-2678-468B-AE16-E5B58BBFD0AB}" type="presParOf" srcId="{29A82D1E-95DE-4472-BF12-F5D751E6E4FA}" destId="{C919755C-F2F7-438F-A0EC-2523DD03F77C}" srcOrd="0" destOrd="0" presId="urn:microsoft.com/office/officeart/2018/2/layout/IconLabelList"/>
    <dgm:cxn modelId="{5977B0F8-D5D2-4E0E-B9DC-2794A47A4D19}" type="presParOf" srcId="{C919755C-F2F7-438F-A0EC-2523DD03F77C}" destId="{14339D53-7285-41FB-91B2-B0B702AEBB19}" srcOrd="0" destOrd="0" presId="urn:microsoft.com/office/officeart/2018/2/layout/IconLabelList"/>
    <dgm:cxn modelId="{D9D36420-CFCA-46F0-932A-6A688D15849C}" type="presParOf" srcId="{C919755C-F2F7-438F-A0EC-2523DD03F77C}" destId="{05591B46-8032-4A07-B9DA-25C5CD67F3E2}" srcOrd="1" destOrd="0" presId="urn:microsoft.com/office/officeart/2018/2/layout/IconLabelList"/>
    <dgm:cxn modelId="{103D2A1A-E5FD-478A-9E30-73B2600DF369}" type="presParOf" srcId="{C919755C-F2F7-438F-A0EC-2523DD03F77C}" destId="{E8E32C63-02CF-4AA1-BEE5-75E31F500B16}" srcOrd="2" destOrd="0" presId="urn:microsoft.com/office/officeart/2018/2/layout/IconLabelList"/>
    <dgm:cxn modelId="{D31455AB-505E-4F7D-8D13-B7C19A27EA4A}" type="presParOf" srcId="{29A82D1E-95DE-4472-BF12-F5D751E6E4FA}" destId="{9C076A30-11D2-4769-A4AF-5A0393D7635D}" srcOrd="1" destOrd="0" presId="urn:microsoft.com/office/officeart/2018/2/layout/IconLabelList"/>
    <dgm:cxn modelId="{AA729EA5-98DB-4194-8B9F-3F0E3F513D72}" type="presParOf" srcId="{29A82D1E-95DE-4472-BF12-F5D751E6E4FA}" destId="{AD6B9552-0B5A-4ABC-8421-F4AA89424E4E}" srcOrd="2" destOrd="0" presId="urn:microsoft.com/office/officeart/2018/2/layout/IconLabelList"/>
    <dgm:cxn modelId="{C0B19646-3A59-4191-B453-F870F1983212}" type="presParOf" srcId="{AD6B9552-0B5A-4ABC-8421-F4AA89424E4E}" destId="{0D31B2F1-299C-44C1-86B1-35030EEB5080}" srcOrd="0" destOrd="0" presId="urn:microsoft.com/office/officeart/2018/2/layout/IconLabelList"/>
    <dgm:cxn modelId="{7CAE1969-E8FE-4D8D-92BB-2448477B369F}" type="presParOf" srcId="{AD6B9552-0B5A-4ABC-8421-F4AA89424E4E}" destId="{EC24202B-64E9-4473-ABF3-00C41802FC81}" srcOrd="1" destOrd="0" presId="urn:microsoft.com/office/officeart/2018/2/layout/IconLabelList"/>
    <dgm:cxn modelId="{156EAD6C-7FAB-46A8-9E12-253253C6A8D8}" type="presParOf" srcId="{AD6B9552-0B5A-4ABC-8421-F4AA89424E4E}" destId="{13E13875-D1B1-4AC2-9835-636FD5F9361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76F6A3-E641-4D25-BDF4-93E0A495D1B1}" type="doc">
      <dgm:prSet loTypeId="urn:microsoft.com/office/officeart/2005/8/layout/vList5" loCatId="list" qsTypeId="urn:microsoft.com/office/officeart/2005/8/quickstyle/simple5" qsCatId="simple" csTypeId="urn:microsoft.com/office/officeart/2005/8/colors/accent6_2" csCatId="accent6" phldr="1"/>
      <dgm:spPr/>
      <dgm:t>
        <a:bodyPr/>
        <a:lstStyle/>
        <a:p>
          <a:endParaRPr lang="en-US"/>
        </a:p>
      </dgm:t>
    </dgm:pt>
    <dgm:pt modelId="{A5996213-3519-4E19-9EC9-EB7E1F5847F1}">
      <dgm:prSet phldrT="[Text]"/>
      <dgm:spPr/>
      <dgm:t>
        <a:bodyPr/>
        <a:lstStyle/>
        <a:p>
          <a:r>
            <a:rPr lang="en-US">
              <a:latin typeface="Arial" panose="020B0604020202020204" pitchFamily="34" charset="0"/>
              <a:cs typeface="Arial" panose="020B0604020202020204" pitchFamily="34" charset="0"/>
            </a:rPr>
            <a:t>Cabinet Level Support</a:t>
          </a:r>
        </a:p>
      </dgm:t>
    </dgm:pt>
    <dgm:pt modelId="{5DE5493D-AFF1-4327-B405-DFDA2D0E9B44}" type="parTrans" cxnId="{003C4D2A-8363-4E64-9B4A-DC2A7F666A1F}">
      <dgm:prSet/>
      <dgm:spPr/>
      <dgm:t>
        <a:bodyPr/>
        <a:lstStyle/>
        <a:p>
          <a:endParaRPr lang="en-US">
            <a:latin typeface="Arial" panose="020B0604020202020204" pitchFamily="34" charset="0"/>
            <a:cs typeface="Arial" panose="020B0604020202020204" pitchFamily="34" charset="0"/>
          </a:endParaRPr>
        </a:p>
      </dgm:t>
    </dgm:pt>
    <dgm:pt modelId="{AA4F00C4-3E4B-4967-9C5E-37300D0C5A47}" type="sibTrans" cxnId="{003C4D2A-8363-4E64-9B4A-DC2A7F666A1F}">
      <dgm:prSet/>
      <dgm:spPr/>
      <dgm:t>
        <a:bodyPr/>
        <a:lstStyle/>
        <a:p>
          <a:endParaRPr lang="en-US">
            <a:latin typeface="Arial" panose="020B0604020202020204" pitchFamily="34" charset="0"/>
            <a:cs typeface="Arial" panose="020B0604020202020204" pitchFamily="34" charset="0"/>
          </a:endParaRPr>
        </a:p>
      </dgm:t>
    </dgm:pt>
    <dgm:pt modelId="{B13EAA41-8FE0-4A3F-BE31-06018DDA2956}">
      <dgm:prSet phldrT="[Text]"/>
      <dgm:spPr/>
      <dgm:t>
        <a:bodyPr/>
        <a:lstStyle/>
        <a:p>
          <a:r>
            <a:rPr lang="en-US">
              <a:latin typeface="Arial" panose="020B0604020202020204" pitchFamily="34" charset="0"/>
              <a:cs typeface="Arial" panose="020B0604020202020204" pitchFamily="34" charset="0"/>
            </a:rPr>
            <a:t>Provost</a:t>
          </a:r>
        </a:p>
      </dgm:t>
    </dgm:pt>
    <dgm:pt modelId="{EE76B70C-D221-465D-A09B-048F93F0A4C8}" type="parTrans" cxnId="{2A3E03E4-CB6A-470E-B0E6-8235C13FCA30}">
      <dgm:prSet/>
      <dgm:spPr/>
      <dgm:t>
        <a:bodyPr/>
        <a:lstStyle/>
        <a:p>
          <a:endParaRPr lang="en-US">
            <a:latin typeface="Arial" panose="020B0604020202020204" pitchFamily="34" charset="0"/>
            <a:cs typeface="Arial" panose="020B0604020202020204" pitchFamily="34" charset="0"/>
          </a:endParaRPr>
        </a:p>
      </dgm:t>
    </dgm:pt>
    <dgm:pt modelId="{8FC58869-C6AF-4DA2-9CC1-72671065AC23}" type="sibTrans" cxnId="{2A3E03E4-CB6A-470E-B0E6-8235C13FCA30}">
      <dgm:prSet/>
      <dgm:spPr/>
      <dgm:t>
        <a:bodyPr/>
        <a:lstStyle/>
        <a:p>
          <a:endParaRPr lang="en-US">
            <a:latin typeface="Arial" panose="020B0604020202020204" pitchFamily="34" charset="0"/>
            <a:cs typeface="Arial" panose="020B0604020202020204" pitchFamily="34" charset="0"/>
          </a:endParaRPr>
        </a:p>
      </dgm:t>
    </dgm:pt>
    <dgm:pt modelId="{4F2EBF63-0507-41C6-81C2-CDB6A0EF6207}">
      <dgm:prSet phldrT="[Text]"/>
      <dgm:spPr/>
      <dgm:t>
        <a:bodyPr/>
        <a:lstStyle/>
        <a:p>
          <a:r>
            <a:rPr lang="en-US">
              <a:latin typeface="Arial" panose="020B0604020202020204" pitchFamily="34" charset="0"/>
              <a:cs typeface="Arial" panose="020B0604020202020204" pitchFamily="34" charset="0"/>
            </a:rPr>
            <a:t>Office of Information Technology</a:t>
          </a:r>
        </a:p>
      </dgm:t>
    </dgm:pt>
    <dgm:pt modelId="{A9C7875B-7ABF-45E0-8DFE-2A87DDC8392E}" type="parTrans" cxnId="{13FA4114-DABE-4C5E-AD95-AE8F9F3421D0}">
      <dgm:prSet/>
      <dgm:spPr/>
      <dgm:t>
        <a:bodyPr/>
        <a:lstStyle/>
        <a:p>
          <a:endParaRPr lang="en-US">
            <a:latin typeface="Arial" panose="020B0604020202020204" pitchFamily="34" charset="0"/>
            <a:cs typeface="Arial" panose="020B0604020202020204" pitchFamily="34" charset="0"/>
          </a:endParaRPr>
        </a:p>
      </dgm:t>
    </dgm:pt>
    <dgm:pt modelId="{E7F07A6A-C77C-4C9B-B6EA-5C78DAAB8C76}" type="sibTrans" cxnId="{13FA4114-DABE-4C5E-AD95-AE8F9F3421D0}">
      <dgm:prSet/>
      <dgm:spPr/>
      <dgm:t>
        <a:bodyPr/>
        <a:lstStyle/>
        <a:p>
          <a:endParaRPr lang="en-US">
            <a:latin typeface="Arial" panose="020B0604020202020204" pitchFamily="34" charset="0"/>
            <a:cs typeface="Arial" panose="020B0604020202020204" pitchFamily="34" charset="0"/>
          </a:endParaRPr>
        </a:p>
      </dgm:t>
    </dgm:pt>
    <dgm:pt modelId="{FC2E1364-0650-46BA-B07C-77F3FE335B7B}">
      <dgm:prSet phldrT="[Text]"/>
      <dgm:spPr/>
      <dgm:t>
        <a:bodyPr/>
        <a:lstStyle/>
        <a:p>
          <a:r>
            <a:rPr lang="en-US">
              <a:latin typeface="Arial" panose="020B0604020202020204" pitchFamily="34" charset="0"/>
              <a:cs typeface="Arial" panose="020B0604020202020204" pitchFamily="34" charset="0"/>
            </a:rPr>
            <a:t>Instructional Design Team</a:t>
          </a:r>
        </a:p>
      </dgm:t>
    </dgm:pt>
    <dgm:pt modelId="{560C431C-B358-4B96-9011-7B58FBFD55E3}" type="parTrans" cxnId="{353CD19C-25DE-4225-9A7C-7E392FDFB124}">
      <dgm:prSet/>
      <dgm:spPr/>
      <dgm:t>
        <a:bodyPr/>
        <a:lstStyle/>
        <a:p>
          <a:endParaRPr lang="en-US">
            <a:latin typeface="Arial" panose="020B0604020202020204" pitchFamily="34" charset="0"/>
            <a:cs typeface="Arial" panose="020B0604020202020204" pitchFamily="34" charset="0"/>
          </a:endParaRPr>
        </a:p>
      </dgm:t>
    </dgm:pt>
    <dgm:pt modelId="{3249429C-829C-42FD-9295-BCD397D018A5}" type="sibTrans" cxnId="{353CD19C-25DE-4225-9A7C-7E392FDFB124}">
      <dgm:prSet/>
      <dgm:spPr/>
      <dgm:t>
        <a:bodyPr/>
        <a:lstStyle/>
        <a:p>
          <a:endParaRPr lang="en-US">
            <a:latin typeface="Arial" panose="020B0604020202020204" pitchFamily="34" charset="0"/>
            <a:cs typeface="Arial" panose="020B0604020202020204" pitchFamily="34" charset="0"/>
          </a:endParaRPr>
        </a:p>
      </dgm:t>
    </dgm:pt>
    <dgm:pt modelId="{AACE7813-1841-4992-8858-0292EC535474}">
      <dgm:prSet phldrT="[Text]"/>
      <dgm:spPr/>
      <dgm:t>
        <a:bodyPr/>
        <a:lstStyle/>
        <a:p>
          <a:r>
            <a:rPr lang="en-US">
              <a:latin typeface="Arial" panose="020B0604020202020204" pitchFamily="34" charset="0"/>
              <a:cs typeface="Arial" panose="020B0604020202020204" pitchFamily="34" charset="0"/>
            </a:rPr>
            <a:t>Academic Affairs</a:t>
          </a:r>
        </a:p>
      </dgm:t>
    </dgm:pt>
    <dgm:pt modelId="{9FDB4794-8D10-48E5-A0A1-2A543590E376}" type="parTrans" cxnId="{B64FED97-0A34-45B8-B5E8-F9BABF9814A7}">
      <dgm:prSet/>
      <dgm:spPr/>
      <dgm:t>
        <a:bodyPr/>
        <a:lstStyle/>
        <a:p>
          <a:endParaRPr lang="en-US">
            <a:latin typeface="Arial" panose="020B0604020202020204" pitchFamily="34" charset="0"/>
            <a:cs typeface="Arial" panose="020B0604020202020204" pitchFamily="34" charset="0"/>
          </a:endParaRPr>
        </a:p>
      </dgm:t>
    </dgm:pt>
    <dgm:pt modelId="{B64429FD-1F59-497E-BE99-19B9F044E4C7}" type="sibTrans" cxnId="{B64FED97-0A34-45B8-B5E8-F9BABF9814A7}">
      <dgm:prSet/>
      <dgm:spPr/>
      <dgm:t>
        <a:bodyPr/>
        <a:lstStyle/>
        <a:p>
          <a:endParaRPr lang="en-US">
            <a:latin typeface="Arial" panose="020B0604020202020204" pitchFamily="34" charset="0"/>
            <a:cs typeface="Arial" panose="020B0604020202020204" pitchFamily="34" charset="0"/>
          </a:endParaRPr>
        </a:p>
      </dgm:t>
    </dgm:pt>
    <dgm:pt modelId="{FE01225B-3432-4CAA-93A0-69B6E8BA4DF1}">
      <dgm:prSet phldrT="[Text]"/>
      <dgm:spPr/>
      <dgm:t>
        <a:bodyPr/>
        <a:lstStyle/>
        <a:p>
          <a:r>
            <a:rPr lang="en-US">
              <a:latin typeface="Arial" panose="020B0604020202020204" pitchFamily="34" charset="0"/>
              <a:cs typeface="Arial" panose="020B0604020202020204" pitchFamily="34" charset="0"/>
            </a:rPr>
            <a:t>Student Affairs</a:t>
          </a:r>
        </a:p>
      </dgm:t>
    </dgm:pt>
    <dgm:pt modelId="{BB7CD3A8-0969-4350-B12B-069268A5DA06}" type="parTrans" cxnId="{157493DC-92E7-43A6-89C9-B9F84C27C618}">
      <dgm:prSet/>
      <dgm:spPr/>
      <dgm:t>
        <a:bodyPr/>
        <a:lstStyle/>
        <a:p>
          <a:endParaRPr lang="en-US">
            <a:latin typeface="Arial" panose="020B0604020202020204" pitchFamily="34" charset="0"/>
            <a:cs typeface="Arial" panose="020B0604020202020204" pitchFamily="34" charset="0"/>
          </a:endParaRPr>
        </a:p>
      </dgm:t>
    </dgm:pt>
    <dgm:pt modelId="{30F9EDC9-8B4D-44E0-81FB-61FAD1BCEDC1}" type="sibTrans" cxnId="{157493DC-92E7-43A6-89C9-B9F84C27C618}">
      <dgm:prSet/>
      <dgm:spPr/>
      <dgm:t>
        <a:bodyPr/>
        <a:lstStyle/>
        <a:p>
          <a:endParaRPr lang="en-US">
            <a:latin typeface="Arial" panose="020B0604020202020204" pitchFamily="34" charset="0"/>
            <a:cs typeface="Arial" panose="020B0604020202020204" pitchFamily="34" charset="0"/>
          </a:endParaRPr>
        </a:p>
      </dgm:t>
    </dgm:pt>
    <dgm:pt modelId="{6217A443-1F6D-48E8-AAF8-DEB9BC15F07A}">
      <dgm:prSet phldrT="[Text]"/>
      <dgm:spPr/>
      <dgm:t>
        <a:bodyPr/>
        <a:lstStyle/>
        <a:p>
          <a:r>
            <a:rPr lang="en-US" err="1">
              <a:latin typeface="Arial" panose="020B0604020202020204" pitchFamily="34" charset="0"/>
              <a:cs typeface="Arial" panose="020B0604020202020204" pitchFamily="34" charset="0"/>
            </a:rPr>
            <a:t>ADAptive</a:t>
          </a:r>
          <a:r>
            <a:rPr lang="en-US">
              <a:latin typeface="Arial" panose="020B0604020202020204" pitchFamily="34" charset="0"/>
              <a:cs typeface="Arial" panose="020B0604020202020204" pitchFamily="34" charset="0"/>
            </a:rPr>
            <a:t> Services</a:t>
          </a:r>
        </a:p>
      </dgm:t>
    </dgm:pt>
    <dgm:pt modelId="{7C2218AA-EDF4-4AE7-BDD6-7FB80C54829B}" type="parTrans" cxnId="{363B558F-0598-4981-95EA-2BF94DBEBDFF}">
      <dgm:prSet/>
      <dgm:spPr/>
      <dgm:t>
        <a:bodyPr/>
        <a:lstStyle/>
        <a:p>
          <a:endParaRPr lang="en-US">
            <a:latin typeface="Arial" panose="020B0604020202020204" pitchFamily="34" charset="0"/>
            <a:cs typeface="Arial" panose="020B0604020202020204" pitchFamily="34" charset="0"/>
          </a:endParaRPr>
        </a:p>
      </dgm:t>
    </dgm:pt>
    <dgm:pt modelId="{10E0E0BE-2909-4B26-9A73-67C52C60C2BA}" type="sibTrans" cxnId="{363B558F-0598-4981-95EA-2BF94DBEBDFF}">
      <dgm:prSet/>
      <dgm:spPr/>
      <dgm:t>
        <a:bodyPr/>
        <a:lstStyle/>
        <a:p>
          <a:endParaRPr lang="en-US">
            <a:latin typeface="Arial" panose="020B0604020202020204" pitchFamily="34" charset="0"/>
            <a:cs typeface="Arial" panose="020B0604020202020204" pitchFamily="34" charset="0"/>
          </a:endParaRPr>
        </a:p>
      </dgm:t>
    </dgm:pt>
    <dgm:pt modelId="{23376310-93FC-4E7C-8B50-A9C1893AF055}">
      <dgm:prSet phldrT="[Text]"/>
      <dgm:spPr/>
      <dgm:t>
        <a:bodyPr/>
        <a:lstStyle/>
        <a:p>
          <a:r>
            <a:rPr lang="en-US">
              <a:latin typeface="Arial" panose="020B0604020202020204" pitchFamily="34" charset="0"/>
              <a:cs typeface="Arial" panose="020B0604020202020204" pitchFamily="34" charset="0"/>
            </a:rPr>
            <a:t>CIO</a:t>
          </a:r>
        </a:p>
      </dgm:t>
    </dgm:pt>
    <dgm:pt modelId="{9215A95C-4147-481D-A410-17C25E7BB65D}" type="parTrans" cxnId="{F8DE00AF-FA2E-4415-B240-C8FAD4C3D174}">
      <dgm:prSet/>
      <dgm:spPr/>
      <dgm:t>
        <a:bodyPr/>
        <a:lstStyle/>
        <a:p>
          <a:endParaRPr lang="en-US">
            <a:latin typeface="Arial" panose="020B0604020202020204" pitchFamily="34" charset="0"/>
            <a:cs typeface="Arial" panose="020B0604020202020204" pitchFamily="34" charset="0"/>
          </a:endParaRPr>
        </a:p>
      </dgm:t>
    </dgm:pt>
    <dgm:pt modelId="{D82B0B23-E7C9-44A2-BF34-CF7350DCB1C7}" type="sibTrans" cxnId="{F8DE00AF-FA2E-4415-B240-C8FAD4C3D174}">
      <dgm:prSet/>
      <dgm:spPr/>
      <dgm:t>
        <a:bodyPr/>
        <a:lstStyle/>
        <a:p>
          <a:endParaRPr lang="en-US">
            <a:latin typeface="Arial" panose="020B0604020202020204" pitchFamily="34" charset="0"/>
            <a:cs typeface="Arial" panose="020B0604020202020204" pitchFamily="34" charset="0"/>
          </a:endParaRPr>
        </a:p>
      </dgm:t>
    </dgm:pt>
    <dgm:pt modelId="{C04529A5-4E01-40A7-AFEB-F919CB2C3D78}">
      <dgm:prSet phldrT="[Text]"/>
      <dgm:spPr/>
      <dgm:t>
        <a:bodyPr/>
        <a:lstStyle/>
        <a:p>
          <a:r>
            <a:rPr lang="en-US">
              <a:latin typeface="Arial" panose="020B0604020202020204" pitchFamily="34" charset="0"/>
              <a:cs typeface="Arial" panose="020B0604020202020204" pitchFamily="34" charset="0"/>
            </a:rPr>
            <a:t>Electronic Information Technology (EIT) Accessibility</a:t>
          </a:r>
        </a:p>
      </dgm:t>
    </dgm:pt>
    <dgm:pt modelId="{BA4E3D34-348D-4CF4-832A-01E33C837ED2}" type="parTrans" cxnId="{E35CAA7A-8B1F-455C-933D-4A77226C37E7}">
      <dgm:prSet/>
      <dgm:spPr/>
      <dgm:t>
        <a:bodyPr/>
        <a:lstStyle/>
        <a:p>
          <a:endParaRPr lang="en-US">
            <a:latin typeface="Arial" panose="020B0604020202020204" pitchFamily="34" charset="0"/>
            <a:cs typeface="Arial" panose="020B0604020202020204" pitchFamily="34" charset="0"/>
          </a:endParaRPr>
        </a:p>
      </dgm:t>
    </dgm:pt>
    <dgm:pt modelId="{609025E2-A6E2-4071-8D35-2A8E840FDD24}" type="sibTrans" cxnId="{E35CAA7A-8B1F-455C-933D-4A77226C37E7}">
      <dgm:prSet/>
      <dgm:spPr/>
      <dgm:t>
        <a:bodyPr/>
        <a:lstStyle/>
        <a:p>
          <a:endParaRPr lang="en-US">
            <a:latin typeface="Arial" panose="020B0604020202020204" pitchFamily="34" charset="0"/>
            <a:cs typeface="Arial" panose="020B0604020202020204" pitchFamily="34" charset="0"/>
          </a:endParaRPr>
        </a:p>
      </dgm:t>
    </dgm:pt>
    <dgm:pt modelId="{52435FBA-32B7-4D0A-AB98-DB847F3ABF84}">
      <dgm:prSet phldrT="[Text]"/>
      <dgm:spPr/>
      <dgm:t>
        <a:bodyPr/>
        <a:lstStyle/>
        <a:p>
          <a:r>
            <a:rPr lang="en-US">
              <a:latin typeface="Arial" panose="020B0604020202020204" pitchFamily="34" charset="0"/>
              <a:cs typeface="Arial" panose="020B0604020202020204" pitchFamily="34" charset="0"/>
            </a:rPr>
            <a:t>Technology Support Center</a:t>
          </a:r>
        </a:p>
      </dgm:t>
    </dgm:pt>
    <dgm:pt modelId="{1A425F39-1D99-4113-9593-F7A50FA9173A}" type="parTrans" cxnId="{018D8C27-D4E6-48A8-B893-DADA3DA871B1}">
      <dgm:prSet/>
      <dgm:spPr/>
      <dgm:t>
        <a:bodyPr/>
        <a:lstStyle/>
        <a:p>
          <a:endParaRPr lang="en-US">
            <a:latin typeface="Arial" panose="020B0604020202020204" pitchFamily="34" charset="0"/>
            <a:cs typeface="Arial" panose="020B0604020202020204" pitchFamily="34" charset="0"/>
          </a:endParaRPr>
        </a:p>
      </dgm:t>
    </dgm:pt>
    <dgm:pt modelId="{F25A2C2F-0A30-4EB7-A58E-47574CFA2700}" type="sibTrans" cxnId="{018D8C27-D4E6-48A8-B893-DADA3DA871B1}">
      <dgm:prSet/>
      <dgm:spPr/>
      <dgm:t>
        <a:bodyPr/>
        <a:lstStyle/>
        <a:p>
          <a:endParaRPr lang="en-US">
            <a:latin typeface="Arial" panose="020B0604020202020204" pitchFamily="34" charset="0"/>
            <a:cs typeface="Arial" panose="020B0604020202020204" pitchFamily="34" charset="0"/>
          </a:endParaRPr>
        </a:p>
      </dgm:t>
    </dgm:pt>
    <dgm:pt modelId="{317530B3-42AE-4BD0-A9C9-DF6D7377C6FD}">
      <dgm:prSet phldrT="[Text]"/>
      <dgm:spPr/>
      <dgm:t>
        <a:bodyPr/>
        <a:lstStyle/>
        <a:p>
          <a:r>
            <a:rPr lang="en-US">
              <a:latin typeface="Arial" panose="020B0604020202020204" pitchFamily="34" charset="0"/>
              <a:cs typeface="Arial" panose="020B0604020202020204" pitchFamily="34" charset="0"/>
            </a:rPr>
            <a:t>Equity Office</a:t>
          </a:r>
        </a:p>
      </dgm:t>
    </dgm:pt>
    <dgm:pt modelId="{E8A27794-F49E-4399-A96F-6DB8DD05C8DE}" type="parTrans" cxnId="{2424F3FD-DC0D-456A-8830-2D96F63ACC6A}">
      <dgm:prSet/>
      <dgm:spPr/>
      <dgm:t>
        <a:bodyPr/>
        <a:lstStyle/>
        <a:p>
          <a:endParaRPr lang="en-US">
            <a:latin typeface="Arial" panose="020B0604020202020204" pitchFamily="34" charset="0"/>
            <a:cs typeface="Arial" panose="020B0604020202020204" pitchFamily="34" charset="0"/>
          </a:endParaRPr>
        </a:p>
      </dgm:t>
    </dgm:pt>
    <dgm:pt modelId="{A87E6FE1-3904-4EAA-AC2E-8719CC74FC98}" type="sibTrans" cxnId="{2424F3FD-DC0D-456A-8830-2D96F63ACC6A}">
      <dgm:prSet/>
      <dgm:spPr/>
      <dgm:t>
        <a:bodyPr/>
        <a:lstStyle/>
        <a:p>
          <a:endParaRPr lang="en-US">
            <a:latin typeface="Arial" panose="020B0604020202020204" pitchFamily="34" charset="0"/>
            <a:cs typeface="Arial" panose="020B0604020202020204" pitchFamily="34" charset="0"/>
          </a:endParaRPr>
        </a:p>
      </dgm:t>
    </dgm:pt>
    <dgm:pt modelId="{F2FAAC8F-8196-4E29-BEB3-1B1C1B3F2776}">
      <dgm:prSet phldrT="[Text]"/>
      <dgm:spPr/>
      <dgm:t>
        <a:bodyPr/>
        <a:lstStyle/>
        <a:p>
          <a:r>
            <a:rPr lang="en-US">
              <a:latin typeface="Arial" panose="020B0604020202020204" pitchFamily="34" charset="0"/>
              <a:cs typeface="Arial" panose="020B0604020202020204" pitchFamily="34" charset="0"/>
            </a:rPr>
            <a:t>Online Learning</a:t>
          </a:r>
        </a:p>
      </dgm:t>
    </dgm:pt>
    <dgm:pt modelId="{9E177076-A060-40EF-8969-B4B5E1BA7099}" type="parTrans" cxnId="{16766EEB-0371-4F64-8876-9BA637CEF922}">
      <dgm:prSet/>
      <dgm:spPr/>
      <dgm:t>
        <a:bodyPr/>
        <a:lstStyle/>
        <a:p>
          <a:endParaRPr lang="en-US">
            <a:latin typeface="Arial" panose="020B0604020202020204" pitchFamily="34" charset="0"/>
            <a:cs typeface="Arial" panose="020B0604020202020204" pitchFamily="34" charset="0"/>
          </a:endParaRPr>
        </a:p>
      </dgm:t>
    </dgm:pt>
    <dgm:pt modelId="{A11154CC-932A-483D-8637-F7EFE366C3EE}" type="sibTrans" cxnId="{16766EEB-0371-4F64-8876-9BA637CEF922}">
      <dgm:prSet/>
      <dgm:spPr/>
      <dgm:t>
        <a:bodyPr/>
        <a:lstStyle/>
        <a:p>
          <a:endParaRPr lang="en-US">
            <a:latin typeface="Arial" panose="020B0604020202020204" pitchFamily="34" charset="0"/>
            <a:cs typeface="Arial" panose="020B0604020202020204" pitchFamily="34" charset="0"/>
          </a:endParaRPr>
        </a:p>
      </dgm:t>
    </dgm:pt>
    <dgm:pt modelId="{C4D1974E-3F73-4F2C-A9E7-5D4F70C8F233}">
      <dgm:prSet phldrT="[Text]"/>
      <dgm:spPr/>
      <dgm:t>
        <a:bodyPr/>
        <a:lstStyle/>
        <a:p>
          <a:r>
            <a:rPr lang="en-US">
              <a:latin typeface="Arial" panose="020B0604020202020204" pitchFamily="34" charset="0"/>
              <a:cs typeface="Arial" panose="020B0604020202020204" pitchFamily="34" charset="0"/>
            </a:rPr>
            <a:t>Teaching and Learning Center</a:t>
          </a:r>
        </a:p>
      </dgm:t>
    </dgm:pt>
    <dgm:pt modelId="{1186B8FB-5835-41E0-BFF9-C2226B5101CA}" type="parTrans" cxnId="{9E2E50E5-BA15-405A-82EA-10B69C944962}">
      <dgm:prSet/>
      <dgm:spPr/>
      <dgm:t>
        <a:bodyPr/>
        <a:lstStyle/>
        <a:p>
          <a:endParaRPr lang="en-US">
            <a:latin typeface="Arial" panose="020B0604020202020204" pitchFamily="34" charset="0"/>
            <a:cs typeface="Arial" panose="020B0604020202020204" pitchFamily="34" charset="0"/>
          </a:endParaRPr>
        </a:p>
      </dgm:t>
    </dgm:pt>
    <dgm:pt modelId="{995C3A6E-E9BA-4D6B-8911-1D130BB1CFCC}" type="sibTrans" cxnId="{9E2E50E5-BA15-405A-82EA-10B69C944962}">
      <dgm:prSet/>
      <dgm:spPr/>
      <dgm:t>
        <a:bodyPr/>
        <a:lstStyle/>
        <a:p>
          <a:endParaRPr lang="en-US">
            <a:latin typeface="Arial" panose="020B0604020202020204" pitchFamily="34" charset="0"/>
            <a:cs typeface="Arial" panose="020B0604020202020204" pitchFamily="34" charset="0"/>
          </a:endParaRPr>
        </a:p>
      </dgm:t>
    </dgm:pt>
    <dgm:pt modelId="{CEB894F0-3F5E-45E3-B0DA-FF272FDE4394}">
      <dgm:prSet phldrT="[Text]"/>
      <dgm:spPr/>
      <dgm:t>
        <a:bodyPr/>
        <a:lstStyle/>
        <a:p>
          <a:r>
            <a:rPr lang="en-US">
              <a:latin typeface="Arial" panose="020B0604020202020204" pitchFamily="34" charset="0"/>
              <a:cs typeface="Arial" panose="020B0604020202020204" pitchFamily="34" charset="0"/>
            </a:rPr>
            <a:t>Faculty Champions</a:t>
          </a:r>
        </a:p>
      </dgm:t>
    </dgm:pt>
    <dgm:pt modelId="{D66D39F3-3499-4A48-B6C8-D046102CC086}" type="parTrans" cxnId="{377D772E-2E00-4977-B156-362B12874580}">
      <dgm:prSet/>
      <dgm:spPr/>
      <dgm:t>
        <a:bodyPr/>
        <a:lstStyle/>
        <a:p>
          <a:endParaRPr lang="en-US">
            <a:latin typeface="Arial" panose="020B0604020202020204" pitchFamily="34" charset="0"/>
            <a:cs typeface="Arial" panose="020B0604020202020204" pitchFamily="34" charset="0"/>
          </a:endParaRPr>
        </a:p>
      </dgm:t>
    </dgm:pt>
    <dgm:pt modelId="{09E81463-0753-4406-95C3-BA705E25A015}" type="sibTrans" cxnId="{377D772E-2E00-4977-B156-362B12874580}">
      <dgm:prSet/>
      <dgm:spPr/>
      <dgm:t>
        <a:bodyPr/>
        <a:lstStyle/>
        <a:p>
          <a:endParaRPr lang="en-US">
            <a:latin typeface="Arial" panose="020B0604020202020204" pitchFamily="34" charset="0"/>
            <a:cs typeface="Arial" panose="020B0604020202020204" pitchFamily="34" charset="0"/>
          </a:endParaRPr>
        </a:p>
      </dgm:t>
    </dgm:pt>
    <dgm:pt modelId="{D9909294-5080-4253-AF72-8888EFF89E59}">
      <dgm:prSet phldrT="[Text]"/>
      <dgm:spPr/>
      <dgm:t>
        <a:bodyPr/>
        <a:lstStyle/>
        <a:p>
          <a:r>
            <a:rPr lang="en-US">
              <a:latin typeface="Arial" panose="020B0604020202020204" pitchFamily="34" charset="0"/>
              <a:cs typeface="Arial" panose="020B0604020202020204" pitchFamily="34" charset="0"/>
            </a:rPr>
            <a:t>Academic Administrators</a:t>
          </a:r>
        </a:p>
      </dgm:t>
    </dgm:pt>
    <dgm:pt modelId="{0DB404E1-9E63-4CB0-B313-063715857CE2}" type="parTrans" cxnId="{6BB88866-26DD-4765-B6D4-E7FE9AD41591}">
      <dgm:prSet/>
      <dgm:spPr/>
      <dgm:t>
        <a:bodyPr/>
        <a:lstStyle/>
        <a:p>
          <a:endParaRPr lang="en-US">
            <a:latin typeface="Arial" panose="020B0604020202020204" pitchFamily="34" charset="0"/>
            <a:cs typeface="Arial" panose="020B0604020202020204" pitchFamily="34" charset="0"/>
          </a:endParaRPr>
        </a:p>
      </dgm:t>
    </dgm:pt>
    <dgm:pt modelId="{196DB74E-E928-4141-B6BF-21DEBC5C5F02}" type="sibTrans" cxnId="{6BB88866-26DD-4765-B6D4-E7FE9AD41591}">
      <dgm:prSet/>
      <dgm:spPr/>
      <dgm:t>
        <a:bodyPr/>
        <a:lstStyle/>
        <a:p>
          <a:endParaRPr lang="en-US">
            <a:latin typeface="Arial" panose="020B0604020202020204" pitchFamily="34" charset="0"/>
            <a:cs typeface="Arial" panose="020B0604020202020204" pitchFamily="34" charset="0"/>
          </a:endParaRPr>
        </a:p>
      </dgm:t>
    </dgm:pt>
    <dgm:pt modelId="{7C9A03F0-6C58-4670-8DB4-289384DC70FD}" type="pres">
      <dgm:prSet presAssocID="{1B76F6A3-E641-4D25-BDF4-93E0A495D1B1}" presName="Name0" presStyleCnt="0">
        <dgm:presLayoutVars>
          <dgm:dir/>
          <dgm:animLvl val="lvl"/>
          <dgm:resizeHandles val="exact"/>
        </dgm:presLayoutVars>
      </dgm:prSet>
      <dgm:spPr/>
    </dgm:pt>
    <dgm:pt modelId="{3FF53436-073B-42E6-B0E3-A376C8C7DCB4}" type="pres">
      <dgm:prSet presAssocID="{A5996213-3519-4E19-9EC9-EB7E1F5847F1}" presName="linNode" presStyleCnt="0"/>
      <dgm:spPr/>
    </dgm:pt>
    <dgm:pt modelId="{31D9EC69-7088-475E-B8DA-51EF2F4938FB}" type="pres">
      <dgm:prSet presAssocID="{A5996213-3519-4E19-9EC9-EB7E1F5847F1}" presName="parentText" presStyleLbl="node1" presStyleIdx="0" presStyleCnt="4">
        <dgm:presLayoutVars>
          <dgm:chMax val="1"/>
          <dgm:bulletEnabled val="1"/>
        </dgm:presLayoutVars>
      </dgm:prSet>
      <dgm:spPr/>
    </dgm:pt>
    <dgm:pt modelId="{D64B2D48-78B3-4907-84EA-9CC160DA2285}" type="pres">
      <dgm:prSet presAssocID="{A5996213-3519-4E19-9EC9-EB7E1F5847F1}" presName="descendantText" presStyleLbl="alignAccFollowNode1" presStyleIdx="0" presStyleCnt="4">
        <dgm:presLayoutVars>
          <dgm:bulletEnabled val="1"/>
        </dgm:presLayoutVars>
      </dgm:prSet>
      <dgm:spPr/>
    </dgm:pt>
    <dgm:pt modelId="{79AF9963-DC7E-48FE-B047-A2FD8D6D72C1}" type="pres">
      <dgm:prSet presAssocID="{AA4F00C4-3E4B-4967-9C5E-37300D0C5A47}" presName="sp" presStyleCnt="0"/>
      <dgm:spPr/>
    </dgm:pt>
    <dgm:pt modelId="{22118A4E-31FE-48A4-A332-9093500D6A6E}" type="pres">
      <dgm:prSet presAssocID="{4F2EBF63-0507-41C6-81C2-CDB6A0EF6207}" presName="linNode" presStyleCnt="0"/>
      <dgm:spPr/>
    </dgm:pt>
    <dgm:pt modelId="{5727DC1B-03B2-48A7-8181-913D192B092D}" type="pres">
      <dgm:prSet presAssocID="{4F2EBF63-0507-41C6-81C2-CDB6A0EF6207}" presName="parentText" presStyleLbl="node1" presStyleIdx="1" presStyleCnt="4">
        <dgm:presLayoutVars>
          <dgm:chMax val="1"/>
          <dgm:bulletEnabled val="1"/>
        </dgm:presLayoutVars>
      </dgm:prSet>
      <dgm:spPr/>
    </dgm:pt>
    <dgm:pt modelId="{FDFAE74F-358A-4E3A-8BDA-5834EF859285}" type="pres">
      <dgm:prSet presAssocID="{4F2EBF63-0507-41C6-81C2-CDB6A0EF6207}" presName="descendantText" presStyleLbl="alignAccFollowNode1" presStyleIdx="1" presStyleCnt="4">
        <dgm:presLayoutVars>
          <dgm:bulletEnabled val="1"/>
        </dgm:presLayoutVars>
      </dgm:prSet>
      <dgm:spPr/>
    </dgm:pt>
    <dgm:pt modelId="{9EAF3A15-1042-4BE0-AD5E-F55921426163}" type="pres">
      <dgm:prSet presAssocID="{E7F07A6A-C77C-4C9B-B6EA-5C78DAAB8C76}" presName="sp" presStyleCnt="0"/>
      <dgm:spPr/>
    </dgm:pt>
    <dgm:pt modelId="{45E90F37-243D-40B8-821F-950A1600EB8F}" type="pres">
      <dgm:prSet presAssocID="{AACE7813-1841-4992-8858-0292EC535474}" presName="linNode" presStyleCnt="0"/>
      <dgm:spPr/>
    </dgm:pt>
    <dgm:pt modelId="{79EC4068-5F52-484A-BB0D-16B680D8B9BC}" type="pres">
      <dgm:prSet presAssocID="{AACE7813-1841-4992-8858-0292EC535474}" presName="parentText" presStyleLbl="node1" presStyleIdx="2" presStyleCnt="4">
        <dgm:presLayoutVars>
          <dgm:chMax val="1"/>
          <dgm:bulletEnabled val="1"/>
        </dgm:presLayoutVars>
      </dgm:prSet>
      <dgm:spPr/>
    </dgm:pt>
    <dgm:pt modelId="{C0CB149F-177A-4D3A-880B-7FC3FE7C5BEC}" type="pres">
      <dgm:prSet presAssocID="{AACE7813-1841-4992-8858-0292EC535474}" presName="descendantText" presStyleLbl="alignAccFollowNode1" presStyleIdx="2" presStyleCnt="4">
        <dgm:presLayoutVars>
          <dgm:bulletEnabled val="1"/>
        </dgm:presLayoutVars>
      </dgm:prSet>
      <dgm:spPr/>
    </dgm:pt>
    <dgm:pt modelId="{B2B00DDC-C0C8-4A99-ACDD-09B22E2DA67B}" type="pres">
      <dgm:prSet presAssocID="{B64429FD-1F59-497E-BE99-19B9F044E4C7}" presName="sp" presStyleCnt="0"/>
      <dgm:spPr/>
    </dgm:pt>
    <dgm:pt modelId="{6A11F64C-CCB7-4DE5-907A-A0102C15064A}" type="pres">
      <dgm:prSet presAssocID="{FE01225B-3432-4CAA-93A0-69B6E8BA4DF1}" presName="linNode" presStyleCnt="0"/>
      <dgm:spPr/>
    </dgm:pt>
    <dgm:pt modelId="{99096842-B07A-486B-9BEB-E090E2C88AF7}" type="pres">
      <dgm:prSet presAssocID="{FE01225B-3432-4CAA-93A0-69B6E8BA4DF1}" presName="parentText" presStyleLbl="node1" presStyleIdx="3" presStyleCnt="4">
        <dgm:presLayoutVars>
          <dgm:chMax val="1"/>
          <dgm:bulletEnabled val="1"/>
        </dgm:presLayoutVars>
      </dgm:prSet>
      <dgm:spPr/>
    </dgm:pt>
    <dgm:pt modelId="{095C3474-886E-48B1-BB8A-0DD4AF627D53}" type="pres">
      <dgm:prSet presAssocID="{FE01225B-3432-4CAA-93A0-69B6E8BA4DF1}" presName="descendantText" presStyleLbl="alignAccFollowNode1" presStyleIdx="3" presStyleCnt="4">
        <dgm:presLayoutVars>
          <dgm:bulletEnabled val="1"/>
        </dgm:presLayoutVars>
      </dgm:prSet>
      <dgm:spPr/>
    </dgm:pt>
  </dgm:ptLst>
  <dgm:cxnLst>
    <dgm:cxn modelId="{DC94C111-756A-4AFE-8E8C-39C29CEE79C3}" type="presOf" srcId="{4F2EBF63-0507-41C6-81C2-CDB6A0EF6207}" destId="{5727DC1B-03B2-48A7-8181-913D192B092D}" srcOrd="0" destOrd="0" presId="urn:microsoft.com/office/officeart/2005/8/layout/vList5"/>
    <dgm:cxn modelId="{13FA4114-DABE-4C5E-AD95-AE8F9F3421D0}" srcId="{1B76F6A3-E641-4D25-BDF4-93E0A495D1B1}" destId="{4F2EBF63-0507-41C6-81C2-CDB6A0EF6207}" srcOrd="1" destOrd="0" parTransId="{A9C7875B-7ABF-45E0-8DFE-2A87DDC8392E}" sibTransId="{E7F07A6A-C77C-4C9B-B6EA-5C78DAAB8C76}"/>
    <dgm:cxn modelId="{C8454515-B071-47A3-9D1A-F8C196D31E41}" type="presOf" srcId="{FE01225B-3432-4CAA-93A0-69B6E8BA4DF1}" destId="{99096842-B07A-486B-9BEB-E090E2C88AF7}" srcOrd="0" destOrd="0" presId="urn:microsoft.com/office/officeart/2005/8/layout/vList5"/>
    <dgm:cxn modelId="{5606EE1C-F18B-499F-85A3-3526D1C861D6}" type="presOf" srcId="{52435FBA-32B7-4D0A-AB98-DB847F3ABF84}" destId="{FDFAE74F-358A-4E3A-8BDA-5834EF859285}" srcOrd="0" destOrd="2" presId="urn:microsoft.com/office/officeart/2005/8/layout/vList5"/>
    <dgm:cxn modelId="{018D8C27-D4E6-48A8-B893-DADA3DA871B1}" srcId="{4F2EBF63-0507-41C6-81C2-CDB6A0EF6207}" destId="{52435FBA-32B7-4D0A-AB98-DB847F3ABF84}" srcOrd="2" destOrd="0" parTransId="{1A425F39-1D99-4113-9593-F7A50FA9173A}" sibTransId="{F25A2C2F-0A30-4EB7-A58E-47574CFA2700}"/>
    <dgm:cxn modelId="{003C4D2A-8363-4E64-9B4A-DC2A7F666A1F}" srcId="{1B76F6A3-E641-4D25-BDF4-93E0A495D1B1}" destId="{A5996213-3519-4E19-9EC9-EB7E1F5847F1}" srcOrd="0" destOrd="0" parTransId="{5DE5493D-AFF1-4327-B405-DFDA2D0E9B44}" sibTransId="{AA4F00C4-3E4B-4967-9C5E-37300D0C5A47}"/>
    <dgm:cxn modelId="{DCF5362E-CC90-4629-A4E3-F20387D61E24}" type="presOf" srcId="{C4D1974E-3F73-4F2C-A9E7-5D4F70C8F233}" destId="{C0CB149F-177A-4D3A-880B-7FC3FE7C5BEC}" srcOrd="0" destOrd="1" presId="urn:microsoft.com/office/officeart/2005/8/layout/vList5"/>
    <dgm:cxn modelId="{377D772E-2E00-4977-B156-362B12874580}" srcId="{AACE7813-1841-4992-8858-0292EC535474}" destId="{CEB894F0-3F5E-45E3-B0DA-FF272FDE4394}" srcOrd="2" destOrd="0" parTransId="{D66D39F3-3499-4A48-B6C8-D046102CC086}" sibTransId="{09E81463-0753-4406-95C3-BA705E25A015}"/>
    <dgm:cxn modelId="{6DE23840-70DD-4E6E-BD3E-66DE1D4524B2}" type="presOf" srcId="{F2FAAC8F-8196-4E29-BEB3-1B1C1B3F2776}" destId="{C0CB149F-177A-4D3A-880B-7FC3FE7C5BEC}" srcOrd="0" destOrd="0" presId="urn:microsoft.com/office/officeart/2005/8/layout/vList5"/>
    <dgm:cxn modelId="{6BB88866-26DD-4765-B6D4-E7FE9AD41591}" srcId="{AACE7813-1841-4992-8858-0292EC535474}" destId="{D9909294-5080-4253-AF72-8888EFF89E59}" srcOrd="3" destOrd="0" parTransId="{0DB404E1-9E63-4CB0-B313-063715857CE2}" sibTransId="{196DB74E-E928-4141-B6BF-21DEBC5C5F02}"/>
    <dgm:cxn modelId="{BFFB9853-5D87-44ED-B83C-292C7AD39FD2}" type="presOf" srcId="{B13EAA41-8FE0-4A3F-BE31-06018DDA2956}" destId="{D64B2D48-78B3-4907-84EA-9CC160DA2285}" srcOrd="0" destOrd="0" presId="urn:microsoft.com/office/officeart/2005/8/layout/vList5"/>
    <dgm:cxn modelId="{E35CAA7A-8B1F-455C-933D-4A77226C37E7}" srcId="{4F2EBF63-0507-41C6-81C2-CDB6A0EF6207}" destId="{C04529A5-4E01-40A7-AFEB-F919CB2C3D78}" srcOrd="1" destOrd="0" parTransId="{BA4E3D34-348D-4CF4-832A-01E33C837ED2}" sibTransId="{609025E2-A6E2-4071-8D35-2A8E840FDD24}"/>
    <dgm:cxn modelId="{66749082-5C06-494B-B8C8-59FE144F6669}" type="presOf" srcId="{AACE7813-1841-4992-8858-0292EC535474}" destId="{79EC4068-5F52-484A-BB0D-16B680D8B9BC}" srcOrd="0" destOrd="0" presId="urn:microsoft.com/office/officeart/2005/8/layout/vList5"/>
    <dgm:cxn modelId="{48C3CD8A-CB12-4207-949F-29CC7DA4732C}" type="presOf" srcId="{1B76F6A3-E641-4D25-BDF4-93E0A495D1B1}" destId="{7C9A03F0-6C58-4670-8DB4-289384DC70FD}" srcOrd="0" destOrd="0" presId="urn:microsoft.com/office/officeart/2005/8/layout/vList5"/>
    <dgm:cxn modelId="{363B558F-0598-4981-95EA-2BF94DBEBDFF}" srcId="{FE01225B-3432-4CAA-93A0-69B6E8BA4DF1}" destId="{6217A443-1F6D-48E8-AAF8-DEB9BC15F07A}" srcOrd="0" destOrd="0" parTransId="{7C2218AA-EDF4-4AE7-BDD6-7FB80C54829B}" sibTransId="{10E0E0BE-2909-4B26-9A73-67C52C60C2BA}"/>
    <dgm:cxn modelId="{B64FED97-0A34-45B8-B5E8-F9BABF9814A7}" srcId="{1B76F6A3-E641-4D25-BDF4-93E0A495D1B1}" destId="{AACE7813-1841-4992-8858-0292EC535474}" srcOrd="2" destOrd="0" parTransId="{9FDB4794-8D10-48E5-A0A1-2A543590E376}" sibTransId="{B64429FD-1F59-497E-BE99-19B9F044E4C7}"/>
    <dgm:cxn modelId="{97A77D98-0CF9-4A7F-A6FF-75C59080261D}" type="presOf" srcId="{6217A443-1F6D-48E8-AAF8-DEB9BC15F07A}" destId="{095C3474-886E-48B1-BB8A-0DD4AF627D53}" srcOrd="0" destOrd="0" presId="urn:microsoft.com/office/officeart/2005/8/layout/vList5"/>
    <dgm:cxn modelId="{353CD19C-25DE-4225-9A7C-7E392FDFB124}" srcId="{4F2EBF63-0507-41C6-81C2-CDB6A0EF6207}" destId="{FC2E1364-0650-46BA-B07C-77F3FE335B7B}" srcOrd="0" destOrd="0" parTransId="{560C431C-B358-4B96-9011-7B58FBFD55E3}" sibTransId="{3249429C-829C-42FD-9295-BCD397D018A5}"/>
    <dgm:cxn modelId="{B5B797A3-CEC6-4D47-ABCF-E1A4D3E85DA4}" type="presOf" srcId="{A5996213-3519-4E19-9EC9-EB7E1F5847F1}" destId="{31D9EC69-7088-475E-B8DA-51EF2F4938FB}" srcOrd="0" destOrd="0" presId="urn:microsoft.com/office/officeart/2005/8/layout/vList5"/>
    <dgm:cxn modelId="{504654A9-1B01-404A-AE8C-7AB9EA6C91BB}" type="presOf" srcId="{FC2E1364-0650-46BA-B07C-77F3FE335B7B}" destId="{FDFAE74F-358A-4E3A-8BDA-5834EF859285}" srcOrd="0" destOrd="0" presId="urn:microsoft.com/office/officeart/2005/8/layout/vList5"/>
    <dgm:cxn modelId="{F8DE00AF-FA2E-4415-B240-C8FAD4C3D174}" srcId="{A5996213-3519-4E19-9EC9-EB7E1F5847F1}" destId="{23376310-93FC-4E7C-8B50-A9C1893AF055}" srcOrd="1" destOrd="0" parTransId="{9215A95C-4147-481D-A410-17C25E7BB65D}" sibTransId="{D82B0B23-E7C9-44A2-BF34-CF7350DCB1C7}"/>
    <dgm:cxn modelId="{A9ACEAB5-8585-4B08-AF46-730FD56D0163}" type="presOf" srcId="{23376310-93FC-4E7C-8B50-A9C1893AF055}" destId="{D64B2D48-78B3-4907-84EA-9CC160DA2285}" srcOrd="0" destOrd="1" presId="urn:microsoft.com/office/officeart/2005/8/layout/vList5"/>
    <dgm:cxn modelId="{257464D5-B0B2-4101-B397-51DF4B38B122}" type="presOf" srcId="{317530B3-42AE-4BD0-A9C9-DF6D7377C6FD}" destId="{095C3474-886E-48B1-BB8A-0DD4AF627D53}" srcOrd="0" destOrd="1" presId="urn:microsoft.com/office/officeart/2005/8/layout/vList5"/>
    <dgm:cxn modelId="{56AD84DA-E036-4E0B-9DD3-AE24105660BC}" type="presOf" srcId="{D9909294-5080-4253-AF72-8888EFF89E59}" destId="{C0CB149F-177A-4D3A-880B-7FC3FE7C5BEC}" srcOrd="0" destOrd="3" presId="urn:microsoft.com/office/officeart/2005/8/layout/vList5"/>
    <dgm:cxn modelId="{157493DC-92E7-43A6-89C9-B9F84C27C618}" srcId="{1B76F6A3-E641-4D25-BDF4-93E0A495D1B1}" destId="{FE01225B-3432-4CAA-93A0-69B6E8BA4DF1}" srcOrd="3" destOrd="0" parTransId="{BB7CD3A8-0969-4350-B12B-069268A5DA06}" sibTransId="{30F9EDC9-8B4D-44E0-81FB-61FAD1BCEDC1}"/>
    <dgm:cxn modelId="{2A3E03E4-CB6A-470E-B0E6-8235C13FCA30}" srcId="{A5996213-3519-4E19-9EC9-EB7E1F5847F1}" destId="{B13EAA41-8FE0-4A3F-BE31-06018DDA2956}" srcOrd="0" destOrd="0" parTransId="{EE76B70C-D221-465D-A09B-048F93F0A4C8}" sibTransId="{8FC58869-C6AF-4DA2-9CC1-72671065AC23}"/>
    <dgm:cxn modelId="{9E2E50E5-BA15-405A-82EA-10B69C944962}" srcId="{AACE7813-1841-4992-8858-0292EC535474}" destId="{C4D1974E-3F73-4F2C-A9E7-5D4F70C8F233}" srcOrd="1" destOrd="0" parTransId="{1186B8FB-5835-41E0-BFF9-C2226B5101CA}" sibTransId="{995C3A6E-E9BA-4D6B-8911-1D130BB1CFCC}"/>
    <dgm:cxn modelId="{16766EEB-0371-4F64-8876-9BA637CEF922}" srcId="{AACE7813-1841-4992-8858-0292EC535474}" destId="{F2FAAC8F-8196-4E29-BEB3-1B1C1B3F2776}" srcOrd="0" destOrd="0" parTransId="{9E177076-A060-40EF-8969-B4B5E1BA7099}" sibTransId="{A11154CC-932A-483D-8637-F7EFE366C3EE}"/>
    <dgm:cxn modelId="{CFC3D4F4-E75B-49F5-B5B0-515510F4A135}" type="presOf" srcId="{C04529A5-4E01-40A7-AFEB-F919CB2C3D78}" destId="{FDFAE74F-358A-4E3A-8BDA-5834EF859285}" srcOrd="0" destOrd="1" presId="urn:microsoft.com/office/officeart/2005/8/layout/vList5"/>
    <dgm:cxn modelId="{2424F3FD-DC0D-456A-8830-2D96F63ACC6A}" srcId="{FE01225B-3432-4CAA-93A0-69B6E8BA4DF1}" destId="{317530B3-42AE-4BD0-A9C9-DF6D7377C6FD}" srcOrd="1" destOrd="0" parTransId="{E8A27794-F49E-4399-A96F-6DB8DD05C8DE}" sibTransId="{A87E6FE1-3904-4EAA-AC2E-8719CC74FC98}"/>
    <dgm:cxn modelId="{B0BA1FFF-7347-45E3-88F3-ED86BE508164}" type="presOf" srcId="{CEB894F0-3F5E-45E3-B0DA-FF272FDE4394}" destId="{C0CB149F-177A-4D3A-880B-7FC3FE7C5BEC}" srcOrd="0" destOrd="2" presId="urn:microsoft.com/office/officeart/2005/8/layout/vList5"/>
    <dgm:cxn modelId="{5531F7B8-BF7E-4C53-A28F-EFCEA3D520AC}" type="presParOf" srcId="{7C9A03F0-6C58-4670-8DB4-289384DC70FD}" destId="{3FF53436-073B-42E6-B0E3-A376C8C7DCB4}" srcOrd="0" destOrd="0" presId="urn:microsoft.com/office/officeart/2005/8/layout/vList5"/>
    <dgm:cxn modelId="{91EE4979-4063-43A0-9919-5D9A5E12A8C9}" type="presParOf" srcId="{3FF53436-073B-42E6-B0E3-A376C8C7DCB4}" destId="{31D9EC69-7088-475E-B8DA-51EF2F4938FB}" srcOrd="0" destOrd="0" presId="urn:microsoft.com/office/officeart/2005/8/layout/vList5"/>
    <dgm:cxn modelId="{3F5C71DC-32C9-40B4-98A5-6ED3CB2D6491}" type="presParOf" srcId="{3FF53436-073B-42E6-B0E3-A376C8C7DCB4}" destId="{D64B2D48-78B3-4907-84EA-9CC160DA2285}" srcOrd="1" destOrd="0" presId="urn:microsoft.com/office/officeart/2005/8/layout/vList5"/>
    <dgm:cxn modelId="{D20D4748-869F-4D51-BE9C-6B6CE9BEEA00}" type="presParOf" srcId="{7C9A03F0-6C58-4670-8DB4-289384DC70FD}" destId="{79AF9963-DC7E-48FE-B047-A2FD8D6D72C1}" srcOrd="1" destOrd="0" presId="urn:microsoft.com/office/officeart/2005/8/layout/vList5"/>
    <dgm:cxn modelId="{BCC3A1B7-06A0-4723-B567-232BF72EB49E}" type="presParOf" srcId="{7C9A03F0-6C58-4670-8DB4-289384DC70FD}" destId="{22118A4E-31FE-48A4-A332-9093500D6A6E}" srcOrd="2" destOrd="0" presId="urn:microsoft.com/office/officeart/2005/8/layout/vList5"/>
    <dgm:cxn modelId="{4DD7641E-0728-4753-8C18-9405A64D6D28}" type="presParOf" srcId="{22118A4E-31FE-48A4-A332-9093500D6A6E}" destId="{5727DC1B-03B2-48A7-8181-913D192B092D}" srcOrd="0" destOrd="0" presId="urn:microsoft.com/office/officeart/2005/8/layout/vList5"/>
    <dgm:cxn modelId="{C32B6100-47D3-45CB-BEDA-40D2E06CCBE0}" type="presParOf" srcId="{22118A4E-31FE-48A4-A332-9093500D6A6E}" destId="{FDFAE74F-358A-4E3A-8BDA-5834EF859285}" srcOrd="1" destOrd="0" presId="urn:microsoft.com/office/officeart/2005/8/layout/vList5"/>
    <dgm:cxn modelId="{BCE325DB-0350-4401-BC69-0C3734F946B2}" type="presParOf" srcId="{7C9A03F0-6C58-4670-8DB4-289384DC70FD}" destId="{9EAF3A15-1042-4BE0-AD5E-F55921426163}" srcOrd="3" destOrd="0" presId="urn:microsoft.com/office/officeart/2005/8/layout/vList5"/>
    <dgm:cxn modelId="{3A8D25EE-5DA6-41EF-B4DC-57CE7055DECE}" type="presParOf" srcId="{7C9A03F0-6C58-4670-8DB4-289384DC70FD}" destId="{45E90F37-243D-40B8-821F-950A1600EB8F}" srcOrd="4" destOrd="0" presId="urn:microsoft.com/office/officeart/2005/8/layout/vList5"/>
    <dgm:cxn modelId="{AE42AE58-9DB6-4F57-95A0-4D727A0B23C0}" type="presParOf" srcId="{45E90F37-243D-40B8-821F-950A1600EB8F}" destId="{79EC4068-5F52-484A-BB0D-16B680D8B9BC}" srcOrd="0" destOrd="0" presId="urn:microsoft.com/office/officeart/2005/8/layout/vList5"/>
    <dgm:cxn modelId="{F58EAED2-065E-46E9-BF61-EC9FBB52EA24}" type="presParOf" srcId="{45E90F37-243D-40B8-821F-950A1600EB8F}" destId="{C0CB149F-177A-4D3A-880B-7FC3FE7C5BEC}" srcOrd="1" destOrd="0" presId="urn:microsoft.com/office/officeart/2005/8/layout/vList5"/>
    <dgm:cxn modelId="{5ABA827F-78B6-4E87-85E5-F7DAAA815754}" type="presParOf" srcId="{7C9A03F0-6C58-4670-8DB4-289384DC70FD}" destId="{B2B00DDC-C0C8-4A99-ACDD-09B22E2DA67B}" srcOrd="5" destOrd="0" presId="urn:microsoft.com/office/officeart/2005/8/layout/vList5"/>
    <dgm:cxn modelId="{920433A0-69D8-4DF3-834E-8B46CEF61D0F}" type="presParOf" srcId="{7C9A03F0-6C58-4670-8DB4-289384DC70FD}" destId="{6A11F64C-CCB7-4DE5-907A-A0102C15064A}" srcOrd="6" destOrd="0" presId="urn:microsoft.com/office/officeart/2005/8/layout/vList5"/>
    <dgm:cxn modelId="{8B363EB5-D0D0-4867-BA73-8BB34D0664C1}" type="presParOf" srcId="{6A11F64C-CCB7-4DE5-907A-A0102C15064A}" destId="{99096842-B07A-486B-9BEB-E090E2C88AF7}" srcOrd="0" destOrd="0" presId="urn:microsoft.com/office/officeart/2005/8/layout/vList5"/>
    <dgm:cxn modelId="{7655826E-E625-42BC-9DC4-5FCC6641B129}" type="presParOf" srcId="{6A11F64C-CCB7-4DE5-907A-A0102C15064A}" destId="{095C3474-886E-48B1-BB8A-0DD4AF627D5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2F317E-8DA1-462C-B602-65DEE57532FB}" type="doc">
      <dgm:prSet loTypeId="urn:microsoft.com/office/officeart/2008/layout/AlternatingPictureBlocks" loCatId="list" qsTypeId="urn:microsoft.com/office/officeart/2005/8/quickstyle/simple1" qsCatId="simple" csTypeId="urn:microsoft.com/office/officeart/2005/8/colors/accent6_2" csCatId="accent6" phldr="1"/>
      <dgm:spPr/>
      <dgm:t>
        <a:bodyPr/>
        <a:lstStyle/>
        <a:p>
          <a:endParaRPr lang="en-US"/>
        </a:p>
      </dgm:t>
    </dgm:pt>
    <dgm:pt modelId="{3F440798-7ACC-4949-AE36-D31AF62D2270}">
      <dgm:prSet phldrT="[Text]"/>
      <dgm:spPr/>
      <dgm:t>
        <a:bodyPr/>
        <a:lstStyle/>
        <a:p>
          <a:r>
            <a:rPr lang="en-US"/>
            <a:t>DEV 101</a:t>
          </a:r>
        </a:p>
      </dgm:t>
    </dgm:pt>
    <dgm:pt modelId="{E1428EEC-8AB2-4DFD-9672-0895252D03FD}" type="parTrans" cxnId="{14CE4311-CBF2-47FC-B7C3-BF405270947D}">
      <dgm:prSet/>
      <dgm:spPr/>
      <dgm:t>
        <a:bodyPr/>
        <a:lstStyle/>
        <a:p>
          <a:endParaRPr lang="en-US"/>
        </a:p>
      </dgm:t>
    </dgm:pt>
    <dgm:pt modelId="{E367FB26-B25C-4746-A1F9-75CFBB77BE49}" type="sibTrans" cxnId="{14CE4311-CBF2-47FC-B7C3-BF405270947D}">
      <dgm:prSet/>
      <dgm:spPr/>
      <dgm:t>
        <a:bodyPr/>
        <a:lstStyle/>
        <a:p>
          <a:endParaRPr lang="en-US"/>
        </a:p>
      </dgm:t>
    </dgm:pt>
    <dgm:pt modelId="{D8A86B69-898D-40B2-B71C-F9E8AFA10DC1}">
      <dgm:prSet/>
      <dgm:spPr/>
      <dgm:t>
        <a:bodyPr/>
        <a:lstStyle/>
        <a:p>
          <a:r>
            <a:rPr lang="en-US"/>
            <a:t>Blackboard Ally</a:t>
          </a:r>
        </a:p>
      </dgm:t>
    </dgm:pt>
    <dgm:pt modelId="{E226F44C-9B86-4F3A-B51E-8AABE97D5314}" type="parTrans" cxnId="{24BB8502-3E8E-4F60-91C7-3278E97F3F03}">
      <dgm:prSet/>
      <dgm:spPr/>
      <dgm:t>
        <a:bodyPr/>
        <a:lstStyle/>
        <a:p>
          <a:endParaRPr lang="en-US"/>
        </a:p>
      </dgm:t>
    </dgm:pt>
    <dgm:pt modelId="{C63963A3-88FC-4008-8A38-E6B91B04846A}" type="sibTrans" cxnId="{24BB8502-3E8E-4F60-91C7-3278E97F3F03}">
      <dgm:prSet/>
      <dgm:spPr/>
      <dgm:t>
        <a:bodyPr/>
        <a:lstStyle/>
        <a:p>
          <a:endParaRPr lang="en-US"/>
        </a:p>
      </dgm:t>
    </dgm:pt>
    <dgm:pt modelId="{9E2D6ABD-FA12-42DD-A8F0-51A975438999}">
      <dgm:prSet/>
      <dgm:spPr/>
      <dgm:t>
        <a:bodyPr/>
        <a:lstStyle/>
        <a:p>
          <a:r>
            <a:rPr lang="en-US"/>
            <a:t>Institutional Goals</a:t>
          </a:r>
        </a:p>
      </dgm:t>
    </dgm:pt>
    <dgm:pt modelId="{85AC6601-2C6D-4BFB-9CF5-38657650FCA0}" type="parTrans" cxnId="{0A6F9A93-93FE-4254-8E68-2B8CD50FE006}">
      <dgm:prSet/>
      <dgm:spPr/>
      <dgm:t>
        <a:bodyPr/>
        <a:lstStyle/>
        <a:p>
          <a:endParaRPr lang="en-US"/>
        </a:p>
      </dgm:t>
    </dgm:pt>
    <dgm:pt modelId="{0EEBA5A3-DB37-4FBE-BB93-137A1F26FF92}" type="sibTrans" cxnId="{0A6F9A93-93FE-4254-8E68-2B8CD50FE006}">
      <dgm:prSet/>
      <dgm:spPr/>
      <dgm:t>
        <a:bodyPr/>
        <a:lstStyle/>
        <a:p>
          <a:endParaRPr lang="en-US"/>
        </a:p>
      </dgm:t>
    </dgm:pt>
    <dgm:pt modelId="{33F576E3-1976-4C0A-94D4-99CD606502F8}" type="pres">
      <dgm:prSet presAssocID="{972F317E-8DA1-462C-B602-65DEE57532FB}" presName="linearFlow" presStyleCnt="0">
        <dgm:presLayoutVars>
          <dgm:dir/>
          <dgm:resizeHandles val="exact"/>
        </dgm:presLayoutVars>
      </dgm:prSet>
      <dgm:spPr/>
    </dgm:pt>
    <dgm:pt modelId="{8DC960CB-C42A-4C7B-B6AF-DA59CF0CA69E}" type="pres">
      <dgm:prSet presAssocID="{3F440798-7ACC-4949-AE36-D31AF62D2270}" presName="comp" presStyleCnt="0"/>
      <dgm:spPr/>
    </dgm:pt>
    <dgm:pt modelId="{E2DB1615-F900-4C8D-AF01-4D834327EFA7}" type="pres">
      <dgm:prSet presAssocID="{3F440798-7ACC-4949-AE36-D31AF62D2270}" presName="rect2" presStyleLbl="node1" presStyleIdx="0" presStyleCnt="3">
        <dgm:presLayoutVars>
          <dgm:bulletEnabled val="1"/>
        </dgm:presLayoutVars>
      </dgm:prSet>
      <dgm:spPr/>
    </dgm:pt>
    <dgm:pt modelId="{AF489F95-D666-4B3F-A86F-D4FD2136F13F}" type="pres">
      <dgm:prSet presAssocID="{3F440798-7ACC-4949-AE36-D31AF62D2270}" presName="rect1" presStyleLbl="ln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271ABA7-CF67-4557-936B-4C2827A60404}" type="pres">
      <dgm:prSet presAssocID="{E367FB26-B25C-4746-A1F9-75CFBB77BE49}" presName="sibTrans" presStyleCnt="0"/>
      <dgm:spPr/>
    </dgm:pt>
    <dgm:pt modelId="{C7A976ED-AD48-4CF3-A5C3-054AC58FA098}" type="pres">
      <dgm:prSet presAssocID="{D8A86B69-898D-40B2-B71C-F9E8AFA10DC1}" presName="comp" presStyleCnt="0"/>
      <dgm:spPr/>
    </dgm:pt>
    <dgm:pt modelId="{C5DC5E9D-7579-4031-98E2-D70248D9F247}" type="pres">
      <dgm:prSet presAssocID="{D8A86B69-898D-40B2-B71C-F9E8AFA10DC1}" presName="rect2" presStyleLbl="node1" presStyleIdx="1" presStyleCnt="3">
        <dgm:presLayoutVars>
          <dgm:bulletEnabled val="1"/>
        </dgm:presLayoutVars>
      </dgm:prSet>
      <dgm:spPr/>
    </dgm:pt>
    <dgm:pt modelId="{BA206CF3-8BEC-42D3-B3C2-C1377E47F672}" type="pres">
      <dgm:prSet presAssocID="{D8A86B69-898D-40B2-B71C-F9E8AFA10DC1}"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10D73ED-A477-4A0C-8BB6-8543A52C0A89}" type="pres">
      <dgm:prSet presAssocID="{C63963A3-88FC-4008-8A38-E6B91B04846A}" presName="sibTrans" presStyleCnt="0"/>
      <dgm:spPr/>
    </dgm:pt>
    <dgm:pt modelId="{9372011E-1720-4F04-837E-8E032BFAE0FE}" type="pres">
      <dgm:prSet presAssocID="{9E2D6ABD-FA12-42DD-A8F0-51A975438999}" presName="comp" presStyleCnt="0"/>
      <dgm:spPr/>
    </dgm:pt>
    <dgm:pt modelId="{B15C0F03-8B9E-4E5D-9E48-A52072DD3DF9}" type="pres">
      <dgm:prSet presAssocID="{9E2D6ABD-FA12-42DD-A8F0-51A975438999}" presName="rect2" presStyleLbl="node1" presStyleIdx="2" presStyleCnt="3">
        <dgm:presLayoutVars>
          <dgm:bulletEnabled val="1"/>
        </dgm:presLayoutVars>
      </dgm:prSet>
      <dgm:spPr/>
    </dgm:pt>
    <dgm:pt modelId="{740DD0EB-8246-48E5-81DA-729738AEE2E9}" type="pres">
      <dgm:prSet presAssocID="{9E2D6ABD-FA12-42DD-A8F0-51A975438999}"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24BB8502-3E8E-4F60-91C7-3278E97F3F03}" srcId="{972F317E-8DA1-462C-B602-65DEE57532FB}" destId="{D8A86B69-898D-40B2-B71C-F9E8AFA10DC1}" srcOrd="1" destOrd="0" parTransId="{E226F44C-9B86-4F3A-B51E-8AABE97D5314}" sibTransId="{C63963A3-88FC-4008-8A38-E6B91B04846A}"/>
    <dgm:cxn modelId="{14CE4311-CBF2-47FC-B7C3-BF405270947D}" srcId="{972F317E-8DA1-462C-B602-65DEE57532FB}" destId="{3F440798-7ACC-4949-AE36-D31AF62D2270}" srcOrd="0" destOrd="0" parTransId="{E1428EEC-8AB2-4DFD-9672-0895252D03FD}" sibTransId="{E367FB26-B25C-4746-A1F9-75CFBB77BE49}"/>
    <dgm:cxn modelId="{89B04A2B-8C60-4F0F-9FB4-3CAA89754A1A}" type="presOf" srcId="{D8A86B69-898D-40B2-B71C-F9E8AFA10DC1}" destId="{C5DC5E9D-7579-4031-98E2-D70248D9F247}" srcOrd="0" destOrd="0" presId="urn:microsoft.com/office/officeart/2008/layout/AlternatingPictureBlocks"/>
    <dgm:cxn modelId="{5A1B0E5F-8CE6-461F-8E1D-3D7EF9710D8D}" type="presOf" srcId="{9E2D6ABD-FA12-42DD-A8F0-51A975438999}" destId="{B15C0F03-8B9E-4E5D-9E48-A52072DD3DF9}" srcOrd="0" destOrd="0" presId="urn:microsoft.com/office/officeart/2008/layout/AlternatingPictureBlocks"/>
    <dgm:cxn modelId="{014C977B-9796-46F8-89FD-95C0A2F25273}" type="presOf" srcId="{972F317E-8DA1-462C-B602-65DEE57532FB}" destId="{33F576E3-1976-4C0A-94D4-99CD606502F8}" srcOrd="0" destOrd="0" presId="urn:microsoft.com/office/officeart/2008/layout/AlternatingPictureBlocks"/>
    <dgm:cxn modelId="{0A6F9A93-93FE-4254-8E68-2B8CD50FE006}" srcId="{972F317E-8DA1-462C-B602-65DEE57532FB}" destId="{9E2D6ABD-FA12-42DD-A8F0-51A975438999}" srcOrd="2" destOrd="0" parTransId="{85AC6601-2C6D-4BFB-9CF5-38657650FCA0}" sibTransId="{0EEBA5A3-DB37-4FBE-BB93-137A1F26FF92}"/>
    <dgm:cxn modelId="{DC1553C0-1B82-41F0-9297-817C678E8706}" type="presOf" srcId="{3F440798-7ACC-4949-AE36-D31AF62D2270}" destId="{E2DB1615-F900-4C8D-AF01-4D834327EFA7}" srcOrd="0" destOrd="0" presId="urn:microsoft.com/office/officeart/2008/layout/AlternatingPictureBlocks"/>
    <dgm:cxn modelId="{37973406-A73B-4CC0-9040-1C917B127182}" type="presParOf" srcId="{33F576E3-1976-4C0A-94D4-99CD606502F8}" destId="{8DC960CB-C42A-4C7B-B6AF-DA59CF0CA69E}" srcOrd="0" destOrd="0" presId="urn:microsoft.com/office/officeart/2008/layout/AlternatingPictureBlocks"/>
    <dgm:cxn modelId="{2BF2D10B-468D-4500-A35B-433C96071E0F}" type="presParOf" srcId="{8DC960CB-C42A-4C7B-B6AF-DA59CF0CA69E}" destId="{E2DB1615-F900-4C8D-AF01-4D834327EFA7}" srcOrd="0" destOrd="0" presId="urn:microsoft.com/office/officeart/2008/layout/AlternatingPictureBlocks"/>
    <dgm:cxn modelId="{16AEC76A-A340-43F0-9B45-9612EB39B6BF}" type="presParOf" srcId="{8DC960CB-C42A-4C7B-B6AF-DA59CF0CA69E}" destId="{AF489F95-D666-4B3F-A86F-D4FD2136F13F}" srcOrd="1" destOrd="0" presId="urn:microsoft.com/office/officeart/2008/layout/AlternatingPictureBlocks"/>
    <dgm:cxn modelId="{6EC4BC15-731A-4901-8F0A-6441461EC4C0}" type="presParOf" srcId="{33F576E3-1976-4C0A-94D4-99CD606502F8}" destId="{A271ABA7-CF67-4557-936B-4C2827A60404}" srcOrd="1" destOrd="0" presId="urn:microsoft.com/office/officeart/2008/layout/AlternatingPictureBlocks"/>
    <dgm:cxn modelId="{145E8648-464B-4FC0-98A5-76C2AB1C80E3}" type="presParOf" srcId="{33F576E3-1976-4C0A-94D4-99CD606502F8}" destId="{C7A976ED-AD48-4CF3-A5C3-054AC58FA098}" srcOrd="2" destOrd="0" presId="urn:microsoft.com/office/officeart/2008/layout/AlternatingPictureBlocks"/>
    <dgm:cxn modelId="{8EE0A608-05A2-4F39-B7B2-3C33283BD7CB}" type="presParOf" srcId="{C7A976ED-AD48-4CF3-A5C3-054AC58FA098}" destId="{C5DC5E9D-7579-4031-98E2-D70248D9F247}" srcOrd="0" destOrd="0" presId="urn:microsoft.com/office/officeart/2008/layout/AlternatingPictureBlocks"/>
    <dgm:cxn modelId="{C559BE2B-229F-4DD1-95B6-3DDE5F89F3E5}" type="presParOf" srcId="{C7A976ED-AD48-4CF3-A5C3-054AC58FA098}" destId="{BA206CF3-8BEC-42D3-B3C2-C1377E47F672}" srcOrd="1" destOrd="0" presId="urn:microsoft.com/office/officeart/2008/layout/AlternatingPictureBlocks"/>
    <dgm:cxn modelId="{5473F242-A8BC-490A-8B3B-2E0C560E607E}" type="presParOf" srcId="{33F576E3-1976-4C0A-94D4-99CD606502F8}" destId="{910D73ED-A477-4A0C-8BB6-8543A52C0A89}" srcOrd="3" destOrd="0" presId="urn:microsoft.com/office/officeart/2008/layout/AlternatingPictureBlocks"/>
    <dgm:cxn modelId="{59EA2E08-D553-4962-A5BB-D9C9A26F2FA5}" type="presParOf" srcId="{33F576E3-1976-4C0A-94D4-99CD606502F8}" destId="{9372011E-1720-4F04-837E-8E032BFAE0FE}" srcOrd="4" destOrd="0" presId="urn:microsoft.com/office/officeart/2008/layout/AlternatingPictureBlocks"/>
    <dgm:cxn modelId="{E852FCB7-531B-4102-82AC-F7FEF2DDF5AA}" type="presParOf" srcId="{9372011E-1720-4F04-837E-8E032BFAE0FE}" destId="{B15C0F03-8B9E-4E5D-9E48-A52072DD3DF9}" srcOrd="0" destOrd="0" presId="urn:microsoft.com/office/officeart/2008/layout/AlternatingPictureBlocks"/>
    <dgm:cxn modelId="{5658F8E6-DC40-42A4-893F-F48025518620}" type="presParOf" srcId="{9372011E-1720-4F04-837E-8E032BFAE0FE}" destId="{740DD0EB-8246-48E5-81DA-729738AEE2E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7AF19-6274-459A-BFA8-143D7AF70734}">
      <dsp:nvSpPr>
        <dsp:cNvPr id="0" name=""/>
        <dsp:cNvSpPr/>
      </dsp:nvSpPr>
      <dsp:spPr>
        <a:xfrm>
          <a:off x="0" y="456"/>
          <a:ext cx="10515600" cy="1067900"/>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FC9D2225-4B3B-4758-BD6D-ED423B4BF602}">
      <dsp:nvSpPr>
        <dsp:cNvPr id="0" name=""/>
        <dsp:cNvSpPr/>
      </dsp:nvSpPr>
      <dsp:spPr>
        <a:xfrm>
          <a:off x="323039" y="240733"/>
          <a:ext cx="587345" cy="587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A8EB5-6C30-488F-AC0D-C4D3001EB77E}">
      <dsp:nvSpPr>
        <dsp:cNvPr id="0" name=""/>
        <dsp:cNvSpPr/>
      </dsp:nvSpPr>
      <dsp:spPr>
        <a:xfrm>
          <a:off x="1233424" y="456"/>
          <a:ext cx="9282175" cy="10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19" tIns="113019" rIns="113019" bIns="113019" numCol="1" spcCol="1270" anchor="ctr" anchorCtr="0">
          <a:noAutofit/>
        </a:bodyPr>
        <a:lstStyle/>
        <a:p>
          <a:pPr marL="0" lvl="0" indent="0" algn="l" defTabSz="933450">
            <a:lnSpc>
              <a:spcPct val="90000"/>
            </a:lnSpc>
            <a:spcBef>
              <a:spcPct val="0"/>
            </a:spcBef>
            <a:spcAft>
              <a:spcPct val="35000"/>
            </a:spcAft>
            <a:buNone/>
          </a:pPr>
          <a:r>
            <a:rPr lang="en-US" sz="2100" b="0" i="0" kern="1200">
              <a:latin typeface="Arial" panose="020B0604020202020204" pitchFamily="34" charset="0"/>
              <a:cs typeface="Arial" panose="020B0604020202020204" pitchFamily="34" charset="0"/>
            </a:rPr>
            <a:t>Create a culture of collaboration and awareness training for compliance.</a:t>
          </a:r>
          <a:endParaRPr lang="en-US" sz="2100" kern="1200">
            <a:latin typeface="Arial" panose="020B0604020202020204" pitchFamily="34" charset="0"/>
            <a:cs typeface="Arial" panose="020B0604020202020204" pitchFamily="34" charset="0"/>
          </a:endParaRPr>
        </a:p>
      </dsp:txBody>
      <dsp:txXfrm>
        <a:off x="1233424" y="456"/>
        <a:ext cx="9282175" cy="1067900"/>
      </dsp:txXfrm>
    </dsp:sp>
    <dsp:sp modelId="{37027F61-AF49-4AD4-A47B-411F9780362E}">
      <dsp:nvSpPr>
        <dsp:cNvPr id="0" name=""/>
        <dsp:cNvSpPr/>
      </dsp:nvSpPr>
      <dsp:spPr>
        <a:xfrm>
          <a:off x="0" y="1335331"/>
          <a:ext cx="10515600" cy="1067900"/>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080F115C-CFE0-451F-AA4F-DC295FFA0551}">
      <dsp:nvSpPr>
        <dsp:cNvPr id="0" name=""/>
        <dsp:cNvSpPr/>
      </dsp:nvSpPr>
      <dsp:spPr>
        <a:xfrm>
          <a:off x="323039" y="1575608"/>
          <a:ext cx="587345" cy="587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12299-C494-455A-B4D0-42E59FAC363C}">
      <dsp:nvSpPr>
        <dsp:cNvPr id="0" name=""/>
        <dsp:cNvSpPr/>
      </dsp:nvSpPr>
      <dsp:spPr>
        <a:xfrm>
          <a:off x="1233424" y="1335331"/>
          <a:ext cx="9282175" cy="10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19" tIns="113019" rIns="113019" bIns="113019" numCol="1" spcCol="1270" anchor="ctr" anchorCtr="0">
          <a:noAutofit/>
        </a:bodyPr>
        <a:lstStyle/>
        <a:p>
          <a:pPr marL="0" lvl="0" indent="0" algn="l" defTabSz="933450">
            <a:lnSpc>
              <a:spcPct val="90000"/>
            </a:lnSpc>
            <a:spcBef>
              <a:spcPct val="0"/>
            </a:spcBef>
            <a:spcAft>
              <a:spcPct val="35000"/>
            </a:spcAft>
            <a:buNone/>
          </a:pPr>
          <a:r>
            <a:rPr lang="en-US" sz="2100" b="0" i="0" kern="1200">
              <a:latin typeface="Arial" panose="020B0604020202020204" pitchFamily="34" charset="0"/>
              <a:cs typeface="Arial" panose="020B0604020202020204" pitchFamily="34" charset="0"/>
            </a:rPr>
            <a:t>Identify campus stakeholders and develop strategic partnerships with Academic Affairs, Library, Information Technology, and </a:t>
          </a:r>
          <a:r>
            <a:rPr lang="en-US" sz="2100" b="0" i="0" kern="1200" err="1">
              <a:latin typeface="Arial" panose="020B0604020202020204" pitchFamily="34" charset="0"/>
              <a:cs typeface="Arial" panose="020B0604020202020204" pitchFamily="34" charset="0"/>
            </a:rPr>
            <a:t>ADAptive</a:t>
          </a:r>
          <a:r>
            <a:rPr lang="en-US" sz="2100" b="0" i="0" kern="1200">
              <a:latin typeface="Arial" panose="020B0604020202020204" pitchFamily="34" charset="0"/>
              <a:cs typeface="Arial" panose="020B0604020202020204" pitchFamily="34" charset="0"/>
            </a:rPr>
            <a:t> Services.</a:t>
          </a:r>
          <a:endParaRPr lang="en-US" sz="2100" kern="1200">
            <a:latin typeface="Arial" panose="020B0604020202020204" pitchFamily="34" charset="0"/>
            <a:cs typeface="Arial" panose="020B0604020202020204" pitchFamily="34" charset="0"/>
          </a:endParaRPr>
        </a:p>
      </dsp:txBody>
      <dsp:txXfrm>
        <a:off x="1233424" y="1335331"/>
        <a:ext cx="9282175" cy="1067900"/>
      </dsp:txXfrm>
    </dsp:sp>
    <dsp:sp modelId="{974BB042-D993-4639-8D1A-E4865EA45956}">
      <dsp:nvSpPr>
        <dsp:cNvPr id="0" name=""/>
        <dsp:cNvSpPr/>
      </dsp:nvSpPr>
      <dsp:spPr>
        <a:xfrm>
          <a:off x="0" y="2670206"/>
          <a:ext cx="10515600" cy="1067900"/>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BFD1EAF1-0350-49A3-9822-89C9DCB232E0}">
      <dsp:nvSpPr>
        <dsp:cNvPr id="0" name=""/>
        <dsp:cNvSpPr/>
      </dsp:nvSpPr>
      <dsp:spPr>
        <a:xfrm>
          <a:off x="323039" y="2910484"/>
          <a:ext cx="587345" cy="5873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4DCF4-2FA6-48F5-B8FD-8B04D25F3821}">
      <dsp:nvSpPr>
        <dsp:cNvPr id="0" name=""/>
        <dsp:cNvSpPr/>
      </dsp:nvSpPr>
      <dsp:spPr>
        <a:xfrm>
          <a:off x="1233424" y="2670206"/>
          <a:ext cx="9282175" cy="10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19" tIns="113019" rIns="113019" bIns="113019" numCol="1" spcCol="1270" anchor="ctr" anchorCtr="0">
          <a:noAutofit/>
        </a:bodyPr>
        <a:lstStyle/>
        <a:p>
          <a:pPr marL="0" lvl="0" indent="0" algn="l" defTabSz="933450">
            <a:lnSpc>
              <a:spcPct val="90000"/>
            </a:lnSpc>
            <a:spcBef>
              <a:spcPct val="0"/>
            </a:spcBef>
            <a:spcAft>
              <a:spcPct val="35000"/>
            </a:spcAft>
            <a:buNone/>
          </a:pPr>
          <a:r>
            <a:rPr lang="en-US" sz="2100" b="0" i="0" kern="1200">
              <a:latin typeface="Arial" panose="020B0604020202020204" pitchFamily="34" charset="0"/>
              <a:cs typeface="Arial" panose="020B0604020202020204" pitchFamily="34" charset="0"/>
            </a:rPr>
            <a:t>Inter-departmental collaboration to ensure students, faculty, and staff are directed to appropriate resources.</a:t>
          </a:r>
          <a:endParaRPr lang="en-US" sz="2100" kern="1200">
            <a:latin typeface="Arial" panose="020B0604020202020204" pitchFamily="34" charset="0"/>
            <a:cs typeface="Arial" panose="020B0604020202020204" pitchFamily="34" charset="0"/>
          </a:endParaRPr>
        </a:p>
      </dsp:txBody>
      <dsp:txXfrm>
        <a:off x="1233424" y="2670206"/>
        <a:ext cx="9282175" cy="1067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DE258-77D9-4D80-8A7D-24CF61567534}">
      <dsp:nvSpPr>
        <dsp:cNvPr id="0" name=""/>
        <dsp:cNvSpPr/>
      </dsp:nvSpPr>
      <dsp:spPr>
        <a:xfrm>
          <a:off x="0" y="0"/>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The committee meets every two months</a:t>
          </a:r>
        </a:p>
      </dsp:txBody>
      <dsp:txXfrm>
        <a:off x="32996" y="32996"/>
        <a:ext cx="1988958" cy="1060574"/>
      </dsp:txXfrm>
    </dsp:sp>
    <dsp:sp modelId="{36BF6D0F-6116-465C-AA2A-1869565ED69F}">
      <dsp:nvSpPr>
        <dsp:cNvPr id="0" name=""/>
        <dsp:cNvSpPr/>
      </dsp:nvSpPr>
      <dsp:spPr>
        <a:xfrm>
          <a:off x="276358" y="1331396"/>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30+ members</a:t>
          </a:r>
        </a:p>
      </dsp:txBody>
      <dsp:txXfrm>
        <a:off x="309354" y="1364392"/>
        <a:ext cx="2225187" cy="1060574"/>
      </dsp:txXfrm>
    </dsp:sp>
    <dsp:sp modelId="{E74EE70C-824A-4F9A-B2A5-AD8AE158C6E9}">
      <dsp:nvSpPr>
        <dsp:cNvPr id="0" name=""/>
        <dsp:cNvSpPr/>
      </dsp:nvSpPr>
      <dsp:spPr>
        <a:xfrm>
          <a:off x="548592" y="2662792"/>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Members plan for both electronic and physical accessibility.</a:t>
          </a:r>
        </a:p>
      </dsp:txBody>
      <dsp:txXfrm>
        <a:off x="581588" y="2695788"/>
        <a:ext cx="2229312" cy="1060574"/>
      </dsp:txXfrm>
    </dsp:sp>
    <dsp:sp modelId="{012EDB75-F016-4A85-BDAB-7B05320B5580}">
      <dsp:nvSpPr>
        <dsp:cNvPr id="0" name=""/>
        <dsp:cNvSpPr/>
      </dsp:nvSpPr>
      <dsp:spPr>
        <a:xfrm>
          <a:off x="824951" y="3994188"/>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Benchmark Progress through the areas each meeting.</a:t>
          </a:r>
        </a:p>
      </dsp:txBody>
      <dsp:txXfrm>
        <a:off x="857947" y="4027184"/>
        <a:ext cx="2225187" cy="1060574"/>
      </dsp:txXfrm>
    </dsp:sp>
    <dsp:sp modelId="{C2BD5EE1-7B96-488E-A5FC-95691F01DEC2}">
      <dsp:nvSpPr>
        <dsp:cNvPr id="0" name=""/>
        <dsp:cNvSpPr/>
      </dsp:nvSpPr>
      <dsp:spPr>
        <a:xfrm>
          <a:off x="2567538" y="862847"/>
          <a:ext cx="732267" cy="73226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732298" y="862847"/>
        <a:ext cx="402747" cy="551031"/>
      </dsp:txXfrm>
    </dsp:sp>
    <dsp:sp modelId="{4BCFA69B-42AB-43DF-B6D0-3EACE5118777}">
      <dsp:nvSpPr>
        <dsp:cNvPr id="0" name=""/>
        <dsp:cNvSpPr/>
      </dsp:nvSpPr>
      <dsp:spPr>
        <a:xfrm>
          <a:off x="2843897" y="2194243"/>
          <a:ext cx="732267" cy="73226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008657" y="2194243"/>
        <a:ext cx="402747" cy="551031"/>
      </dsp:txXfrm>
    </dsp:sp>
    <dsp:sp modelId="{4E54294D-832D-445C-BA56-61113FD83248}">
      <dsp:nvSpPr>
        <dsp:cNvPr id="0" name=""/>
        <dsp:cNvSpPr/>
      </dsp:nvSpPr>
      <dsp:spPr>
        <a:xfrm>
          <a:off x="3116131" y="3525639"/>
          <a:ext cx="732267" cy="73226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280891" y="3525639"/>
        <a:ext cx="402747" cy="551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16BEE-EBFF-4DC9-AEB7-CAA7A603A31D}">
      <dsp:nvSpPr>
        <dsp:cNvPr id="0" name=""/>
        <dsp:cNvSpPr/>
      </dsp:nvSpPr>
      <dsp:spPr>
        <a:xfrm>
          <a:off x="0" y="462"/>
          <a:ext cx="6586489" cy="1081284"/>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24708BD9-351D-4CCC-AE69-85FB4134978E}">
      <dsp:nvSpPr>
        <dsp:cNvPr id="0" name=""/>
        <dsp:cNvSpPr/>
      </dsp:nvSpPr>
      <dsp:spPr>
        <a:xfrm>
          <a:off x="327088" y="243751"/>
          <a:ext cx="594706" cy="5947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20D75D-12F5-45E7-BF2E-26675875F881}">
      <dsp:nvSpPr>
        <dsp:cNvPr id="0" name=""/>
        <dsp:cNvSpPr/>
      </dsp:nvSpPr>
      <dsp:spPr>
        <a:xfrm>
          <a:off x="1248883" y="462"/>
          <a:ext cx="5337605"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Weekly Professional Development Session on accessibility topics through the Teaching and Learning Center.</a:t>
          </a:r>
        </a:p>
      </dsp:txBody>
      <dsp:txXfrm>
        <a:off x="1248883" y="462"/>
        <a:ext cx="5337605" cy="1081284"/>
      </dsp:txXfrm>
    </dsp:sp>
    <dsp:sp modelId="{E6CF6875-D558-425F-964F-40AA89BE0343}">
      <dsp:nvSpPr>
        <dsp:cNvPr id="0" name=""/>
        <dsp:cNvSpPr/>
      </dsp:nvSpPr>
      <dsp:spPr>
        <a:xfrm>
          <a:off x="0" y="1352067"/>
          <a:ext cx="6586489" cy="1081284"/>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EBEEA0FA-8866-4A8B-8809-46141535839C}">
      <dsp:nvSpPr>
        <dsp:cNvPr id="0" name=""/>
        <dsp:cNvSpPr/>
      </dsp:nvSpPr>
      <dsp:spPr>
        <a:xfrm>
          <a:off x="327088" y="1595356"/>
          <a:ext cx="594706" cy="5947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B6E30-7A52-4F78-92B1-E66035A4FC91}">
      <dsp:nvSpPr>
        <dsp:cNvPr id="0" name=""/>
        <dsp:cNvSpPr/>
      </dsp:nvSpPr>
      <dsp:spPr>
        <a:xfrm>
          <a:off x="1248883" y="1352067"/>
          <a:ext cx="5337605"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Other formal workshops on accessibility tools like Blackboard Ally.</a:t>
          </a:r>
        </a:p>
      </dsp:txBody>
      <dsp:txXfrm>
        <a:off x="1248883" y="1352067"/>
        <a:ext cx="5337605" cy="1081284"/>
      </dsp:txXfrm>
    </dsp:sp>
    <dsp:sp modelId="{1629851E-D87D-4231-AEA9-EC586D4AA7E9}">
      <dsp:nvSpPr>
        <dsp:cNvPr id="0" name=""/>
        <dsp:cNvSpPr/>
      </dsp:nvSpPr>
      <dsp:spPr>
        <a:xfrm>
          <a:off x="0" y="2703672"/>
          <a:ext cx="6586489" cy="1081284"/>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B719B720-51AD-45DB-88A9-92DDC94404D2}">
      <dsp:nvSpPr>
        <dsp:cNvPr id="0" name=""/>
        <dsp:cNvSpPr/>
      </dsp:nvSpPr>
      <dsp:spPr>
        <a:xfrm>
          <a:off x="327088" y="2946961"/>
          <a:ext cx="594706" cy="5947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C6923D-7D78-461B-B1D8-6E9616E20053}">
      <dsp:nvSpPr>
        <dsp:cNvPr id="0" name=""/>
        <dsp:cNvSpPr/>
      </dsp:nvSpPr>
      <dsp:spPr>
        <a:xfrm>
          <a:off x="1248883" y="2703672"/>
          <a:ext cx="5337605"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Universal Design and Access workshop as part of the DEV 101 course design certification process.</a:t>
          </a:r>
        </a:p>
      </dsp:txBody>
      <dsp:txXfrm>
        <a:off x="1248883" y="2703672"/>
        <a:ext cx="5337605" cy="1081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39D53-7285-41FB-91B2-B0B702AEBB19}">
      <dsp:nvSpPr>
        <dsp:cNvPr id="0" name=""/>
        <dsp:cNvSpPr/>
      </dsp:nvSpPr>
      <dsp:spPr>
        <a:xfrm>
          <a:off x="870978" y="679939"/>
          <a:ext cx="1341562" cy="1341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32C63-02CF-4AA1-BEE5-75E31F500B16}">
      <dsp:nvSpPr>
        <dsp:cNvPr id="0" name=""/>
        <dsp:cNvSpPr/>
      </dsp:nvSpPr>
      <dsp:spPr>
        <a:xfrm>
          <a:off x="51135" y="238547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Course reviews based on accommodations.</a:t>
          </a:r>
        </a:p>
      </dsp:txBody>
      <dsp:txXfrm>
        <a:off x="51135" y="2385479"/>
        <a:ext cx="2981250" cy="720000"/>
      </dsp:txXfrm>
    </dsp:sp>
    <dsp:sp modelId="{0D31B2F1-299C-44C1-86B1-35030EEB5080}">
      <dsp:nvSpPr>
        <dsp:cNvPr id="0" name=""/>
        <dsp:cNvSpPr/>
      </dsp:nvSpPr>
      <dsp:spPr>
        <a:xfrm>
          <a:off x="4373947" y="679939"/>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E13875-D1B1-4AC2-9835-636FD5F93619}">
      <dsp:nvSpPr>
        <dsp:cNvPr id="0" name=""/>
        <dsp:cNvSpPr/>
      </dsp:nvSpPr>
      <dsp:spPr>
        <a:xfrm>
          <a:off x="3554103" y="238547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Notifying instructors about who to contact for questions.</a:t>
          </a:r>
        </a:p>
      </dsp:txBody>
      <dsp:txXfrm>
        <a:off x="3554103" y="2385479"/>
        <a:ext cx="2981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B2D48-78B3-4907-84EA-9CC160DA2285}">
      <dsp:nvSpPr>
        <dsp:cNvPr id="0" name=""/>
        <dsp:cNvSpPr/>
      </dsp:nvSpPr>
      <dsp:spPr>
        <a:xfrm rot="5400000">
          <a:off x="3451297" y="-1267072"/>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Provost</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CIO</a:t>
          </a:r>
        </a:p>
      </dsp:txBody>
      <dsp:txXfrm rot="-5400000">
        <a:off x="2068087" y="160569"/>
        <a:ext cx="3632167" cy="821315"/>
      </dsp:txXfrm>
    </dsp:sp>
    <dsp:sp modelId="{31D9EC69-7088-475E-B8DA-51EF2F4938FB}">
      <dsp:nvSpPr>
        <dsp:cNvPr id="0" name=""/>
        <dsp:cNvSpPr/>
      </dsp:nvSpPr>
      <dsp:spPr>
        <a:xfrm>
          <a:off x="0" y="2365"/>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Cabinet Level Support</a:t>
          </a:r>
        </a:p>
      </dsp:txBody>
      <dsp:txXfrm>
        <a:off x="55539" y="57904"/>
        <a:ext cx="1957008" cy="1026643"/>
      </dsp:txXfrm>
    </dsp:sp>
    <dsp:sp modelId="{FDFAE74F-358A-4E3A-8BDA-5834EF859285}">
      <dsp:nvSpPr>
        <dsp:cNvPr id="0" name=""/>
        <dsp:cNvSpPr/>
      </dsp:nvSpPr>
      <dsp:spPr>
        <a:xfrm rot="5400000">
          <a:off x="3451297" y="-72465"/>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Instructional Design Team</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Electronic Information Technology (EIT) Accessibility</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Technology Support Center</a:t>
          </a:r>
        </a:p>
      </dsp:txBody>
      <dsp:txXfrm rot="-5400000">
        <a:off x="2068087" y="1355176"/>
        <a:ext cx="3632167" cy="821315"/>
      </dsp:txXfrm>
    </dsp:sp>
    <dsp:sp modelId="{5727DC1B-03B2-48A7-8181-913D192B092D}">
      <dsp:nvSpPr>
        <dsp:cNvPr id="0" name=""/>
        <dsp:cNvSpPr/>
      </dsp:nvSpPr>
      <dsp:spPr>
        <a:xfrm>
          <a:off x="0" y="1196973"/>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Office of Information Technology</a:t>
          </a:r>
        </a:p>
      </dsp:txBody>
      <dsp:txXfrm>
        <a:off x="55539" y="1252512"/>
        <a:ext cx="1957008" cy="1026643"/>
      </dsp:txXfrm>
    </dsp:sp>
    <dsp:sp modelId="{C0CB149F-177A-4D3A-880B-7FC3FE7C5BEC}">
      <dsp:nvSpPr>
        <dsp:cNvPr id="0" name=""/>
        <dsp:cNvSpPr/>
      </dsp:nvSpPr>
      <dsp:spPr>
        <a:xfrm rot="5400000">
          <a:off x="3451297" y="1122142"/>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Online Learning</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Teaching and Learning Center</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Faculty Champions</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Academic Administrators</a:t>
          </a:r>
        </a:p>
      </dsp:txBody>
      <dsp:txXfrm rot="-5400000">
        <a:off x="2068087" y="2549784"/>
        <a:ext cx="3632167" cy="821315"/>
      </dsp:txXfrm>
    </dsp:sp>
    <dsp:sp modelId="{79EC4068-5F52-484A-BB0D-16B680D8B9BC}">
      <dsp:nvSpPr>
        <dsp:cNvPr id="0" name=""/>
        <dsp:cNvSpPr/>
      </dsp:nvSpPr>
      <dsp:spPr>
        <a:xfrm>
          <a:off x="0" y="2391581"/>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Academic Affairs</a:t>
          </a:r>
        </a:p>
      </dsp:txBody>
      <dsp:txXfrm>
        <a:off x="55539" y="2447120"/>
        <a:ext cx="1957008" cy="1026643"/>
      </dsp:txXfrm>
    </dsp:sp>
    <dsp:sp modelId="{095C3474-886E-48B1-BB8A-0DD4AF627D53}">
      <dsp:nvSpPr>
        <dsp:cNvPr id="0" name=""/>
        <dsp:cNvSpPr/>
      </dsp:nvSpPr>
      <dsp:spPr>
        <a:xfrm rot="5400000">
          <a:off x="3451297" y="2316750"/>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err="1">
              <a:latin typeface="Arial" panose="020B0604020202020204" pitchFamily="34" charset="0"/>
              <a:cs typeface="Arial" panose="020B0604020202020204" pitchFamily="34" charset="0"/>
            </a:rPr>
            <a:t>ADAptive</a:t>
          </a:r>
          <a:r>
            <a:rPr lang="en-US" sz="1300" kern="1200">
              <a:latin typeface="Arial" panose="020B0604020202020204" pitchFamily="34" charset="0"/>
              <a:cs typeface="Arial" panose="020B0604020202020204" pitchFamily="34" charset="0"/>
            </a:rPr>
            <a:t> Services</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Equity Office</a:t>
          </a:r>
        </a:p>
      </dsp:txBody>
      <dsp:txXfrm rot="-5400000">
        <a:off x="2068087" y="3744392"/>
        <a:ext cx="3632167" cy="821315"/>
      </dsp:txXfrm>
    </dsp:sp>
    <dsp:sp modelId="{99096842-B07A-486B-9BEB-E090E2C88AF7}">
      <dsp:nvSpPr>
        <dsp:cNvPr id="0" name=""/>
        <dsp:cNvSpPr/>
      </dsp:nvSpPr>
      <dsp:spPr>
        <a:xfrm>
          <a:off x="0" y="3586188"/>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Student Affairs</a:t>
          </a:r>
        </a:p>
      </dsp:txBody>
      <dsp:txXfrm>
        <a:off x="55539" y="3641727"/>
        <a:ext cx="1957008" cy="1026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B1615-F900-4C8D-AF01-4D834327EFA7}">
      <dsp:nvSpPr>
        <dsp:cNvPr id="0" name=""/>
        <dsp:cNvSpPr/>
      </dsp:nvSpPr>
      <dsp:spPr>
        <a:xfrm>
          <a:off x="2547237" y="829"/>
          <a:ext cx="2549733" cy="11532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DEV 101</a:t>
          </a:r>
        </a:p>
      </dsp:txBody>
      <dsp:txXfrm>
        <a:off x="2547237" y="829"/>
        <a:ext cx="2549733" cy="1153203"/>
      </dsp:txXfrm>
    </dsp:sp>
    <dsp:sp modelId="{AF489F95-D666-4B3F-A86F-D4FD2136F13F}">
      <dsp:nvSpPr>
        <dsp:cNvPr id="0" name=""/>
        <dsp:cNvSpPr/>
      </dsp:nvSpPr>
      <dsp:spPr>
        <a:xfrm>
          <a:off x="1291399" y="829"/>
          <a:ext cx="1141671" cy="115320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C5E9D-7579-4031-98E2-D70248D9F247}">
      <dsp:nvSpPr>
        <dsp:cNvPr id="0" name=""/>
        <dsp:cNvSpPr/>
      </dsp:nvSpPr>
      <dsp:spPr>
        <a:xfrm>
          <a:off x="1291399" y="1344312"/>
          <a:ext cx="2549733" cy="11532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Blackboard Ally</a:t>
          </a:r>
        </a:p>
      </dsp:txBody>
      <dsp:txXfrm>
        <a:off x="1291399" y="1344312"/>
        <a:ext cx="2549733" cy="1153203"/>
      </dsp:txXfrm>
    </dsp:sp>
    <dsp:sp modelId="{BA206CF3-8BEC-42D3-B3C2-C1377E47F672}">
      <dsp:nvSpPr>
        <dsp:cNvPr id="0" name=""/>
        <dsp:cNvSpPr/>
      </dsp:nvSpPr>
      <dsp:spPr>
        <a:xfrm>
          <a:off x="3955299" y="1344312"/>
          <a:ext cx="1141671" cy="11532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C0F03-8B9E-4E5D-9E48-A52072DD3DF9}">
      <dsp:nvSpPr>
        <dsp:cNvPr id="0" name=""/>
        <dsp:cNvSpPr/>
      </dsp:nvSpPr>
      <dsp:spPr>
        <a:xfrm>
          <a:off x="2547237" y="2687794"/>
          <a:ext cx="2549733" cy="11532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Institutional Goals</a:t>
          </a:r>
        </a:p>
      </dsp:txBody>
      <dsp:txXfrm>
        <a:off x="2547237" y="2687794"/>
        <a:ext cx="2549733" cy="1153203"/>
      </dsp:txXfrm>
    </dsp:sp>
    <dsp:sp modelId="{740DD0EB-8246-48E5-81DA-729738AEE2E9}">
      <dsp:nvSpPr>
        <dsp:cNvPr id="0" name=""/>
        <dsp:cNvSpPr/>
      </dsp:nvSpPr>
      <dsp:spPr>
        <a:xfrm>
          <a:off x="1291399" y="2687794"/>
          <a:ext cx="1141671" cy="11532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5FFC6-D5B2-4C7F-845F-4408A308074E}" type="datetimeFigureOut">
              <a:rPr lang="en-US" smtClean="0"/>
              <a:t>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64A2-D5C5-4BA4-BD4A-E40B7CC74AC9}" type="slidenum">
              <a:rPr lang="en-US" smtClean="0"/>
              <a:t>‹#›</a:t>
            </a:fld>
            <a:endParaRPr lang="en-US"/>
          </a:p>
        </p:txBody>
      </p:sp>
    </p:spTree>
    <p:extLst>
      <p:ext uri="{BB962C8B-B14F-4D97-AF65-F5344CB8AC3E}">
        <p14:creationId xmlns:p14="http://schemas.microsoft.com/office/powerpoint/2010/main" val="16299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FA064A2-D5C5-4BA4-BD4A-E40B7CC74AC9}" type="slidenum">
              <a:rPr lang="en-US" smtClean="0"/>
              <a:t>6</a:t>
            </a:fld>
            <a:endParaRPr lang="en-US"/>
          </a:p>
        </p:txBody>
      </p:sp>
    </p:spTree>
    <p:extLst>
      <p:ext uri="{BB962C8B-B14F-4D97-AF65-F5344CB8AC3E}">
        <p14:creationId xmlns:p14="http://schemas.microsoft.com/office/powerpoint/2010/main" val="196606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FA064A2-D5C5-4BA4-BD4A-E40B7CC74AC9}" type="slidenum">
              <a:rPr lang="en-US" smtClean="0"/>
              <a:t>7</a:t>
            </a:fld>
            <a:endParaRPr lang="en-US"/>
          </a:p>
        </p:txBody>
      </p:sp>
    </p:spTree>
    <p:extLst>
      <p:ext uri="{BB962C8B-B14F-4D97-AF65-F5344CB8AC3E}">
        <p14:creationId xmlns:p14="http://schemas.microsoft.com/office/powerpoint/2010/main" val="218137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064A2-D5C5-4BA4-BD4A-E40B7CC74AC9}" type="slidenum">
              <a:rPr lang="en-US" smtClean="0"/>
              <a:t>8</a:t>
            </a:fld>
            <a:endParaRPr lang="en-US"/>
          </a:p>
        </p:txBody>
      </p:sp>
    </p:spTree>
    <p:extLst>
      <p:ext uri="{BB962C8B-B14F-4D97-AF65-F5344CB8AC3E}">
        <p14:creationId xmlns:p14="http://schemas.microsoft.com/office/powerpoint/2010/main" val="23384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2FA064A2-D5C5-4BA4-BD4A-E40B7CC74AC9}" type="slidenum">
              <a:rPr lang="en-US" smtClean="0"/>
              <a:t>9</a:t>
            </a:fld>
            <a:endParaRPr lang="en-US"/>
          </a:p>
        </p:txBody>
      </p:sp>
    </p:spTree>
    <p:extLst>
      <p:ext uri="{BB962C8B-B14F-4D97-AF65-F5344CB8AC3E}">
        <p14:creationId xmlns:p14="http://schemas.microsoft.com/office/powerpoint/2010/main" val="352235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11</a:t>
            </a:fld>
            <a:endParaRPr lang="en-US"/>
          </a:p>
        </p:txBody>
      </p:sp>
    </p:spTree>
    <p:extLst>
      <p:ext uri="{BB962C8B-B14F-4D97-AF65-F5344CB8AC3E}">
        <p14:creationId xmlns:p14="http://schemas.microsoft.com/office/powerpoint/2010/main" val="338808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15</a:t>
            </a:fld>
            <a:endParaRPr lang="en-US"/>
          </a:p>
        </p:txBody>
      </p:sp>
    </p:spTree>
    <p:extLst>
      <p:ext uri="{BB962C8B-B14F-4D97-AF65-F5344CB8AC3E}">
        <p14:creationId xmlns:p14="http://schemas.microsoft.com/office/powerpoint/2010/main" val="101423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16</a:t>
            </a:fld>
            <a:endParaRPr lang="en-US"/>
          </a:p>
        </p:txBody>
      </p:sp>
    </p:spTree>
    <p:extLst>
      <p:ext uri="{BB962C8B-B14F-4D97-AF65-F5344CB8AC3E}">
        <p14:creationId xmlns:p14="http://schemas.microsoft.com/office/powerpoint/2010/main" val="305243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17</a:t>
            </a:fld>
            <a:endParaRPr lang="en-US"/>
          </a:p>
        </p:txBody>
      </p:sp>
    </p:spTree>
    <p:extLst>
      <p:ext uri="{BB962C8B-B14F-4D97-AF65-F5344CB8AC3E}">
        <p14:creationId xmlns:p14="http://schemas.microsoft.com/office/powerpoint/2010/main" val="108455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18</a:t>
            </a:fld>
            <a:endParaRPr lang="en-US"/>
          </a:p>
        </p:txBody>
      </p:sp>
    </p:spTree>
    <p:extLst>
      <p:ext uri="{BB962C8B-B14F-4D97-AF65-F5344CB8AC3E}">
        <p14:creationId xmlns:p14="http://schemas.microsoft.com/office/powerpoint/2010/main" val="287676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2141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265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25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544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237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863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388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316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36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604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1709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327698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rjester@fsw.edu" TargetMode="External"/><Relationship Id="rId7" Type="http://schemas.openxmlformats.org/officeDocument/2006/relationships/image" Target="../media/image46.png"/><Relationship Id="rId2" Type="http://schemas.openxmlformats.org/officeDocument/2006/relationships/hyperlink" Target="mailto:sbianco@fsw.edu" TargetMode="Externa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A942D-63DA-4280-8FA0-4A8EBD2319FB}"/>
              </a:ext>
            </a:extLst>
          </p:cNvPr>
          <p:cNvSpPr>
            <a:spLocks noGrp="1"/>
          </p:cNvSpPr>
          <p:nvPr>
            <p:ph type="ctrTitle"/>
          </p:nvPr>
        </p:nvSpPr>
        <p:spPr>
          <a:xfrm>
            <a:off x="838200" y="624568"/>
            <a:ext cx="3766457" cy="5412920"/>
          </a:xfrm>
        </p:spPr>
        <p:txBody>
          <a:bodyPr vert="horz" lIns="91440" tIns="45720" rIns="91440" bIns="45720" rtlCol="0" anchor="ctr">
            <a:normAutofit fontScale="90000"/>
          </a:bodyPr>
          <a:lstStyle/>
          <a:p>
            <a:pPr algn="l"/>
            <a:r>
              <a:rPr lang="en-US" sz="4400" kern="1200" dirty="0">
                <a:solidFill>
                  <a:srgbClr val="FFFFFF"/>
                </a:solidFill>
              </a:rPr>
              <a:t>Cross Departmental Accessibility Focus: College-Wide Student Success and Online Courses</a:t>
            </a:r>
          </a:p>
        </p:txBody>
      </p:sp>
      <p:sp>
        <p:nvSpPr>
          <p:cNvPr id="3" name="Subtitle 2">
            <a:extLst>
              <a:ext uri="{FF2B5EF4-FFF2-40B4-BE49-F238E27FC236}">
                <a16:creationId xmlns:a16="http://schemas.microsoft.com/office/drawing/2014/main" id="{6C4F95D6-2FCD-4295-8CA4-391C36594C38}"/>
              </a:ext>
            </a:extLst>
          </p:cNvPr>
          <p:cNvSpPr>
            <a:spLocks noGrp="1"/>
          </p:cNvSpPr>
          <p:nvPr>
            <p:ph type="subTitle" idx="1"/>
          </p:nvPr>
        </p:nvSpPr>
        <p:spPr>
          <a:xfrm>
            <a:off x="5600702" y="624568"/>
            <a:ext cx="5753098" cy="4129666"/>
          </a:xfrm>
        </p:spPr>
        <p:txBody>
          <a:bodyPr vert="horz" lIns="91440" tIns="45720" rIns="91440" bIns="45720" rtlCol="0" anchor="ctr">
            <a:normAutofit/>
          </a:bodyPr>
          <a:lstStyle/>
          <a:p>
            <a:pPr algn="l"/>
            <a:r>
              <a:rPr lang="en-US"/>
              <a:t>Steven Bianco, Coordinator, Accessibility and LMS Administration</a:t>
            </a:r>
          </a:p>
          <a:p>
            <a:pPr algn="l"/>
            <a:r>
              <a:rPr lang="en-US"/>
              <a:t>Dr. Rozalind Jester, Assistant Vice Provost, Online Learning</a:t>
            </a:r>
          </a:p>
        </p:txBody>
      </p:sp>
      <p:pic>
        <p:nvPicPr>
          <p:cNvPr id="7" name="Picture 6" descr="Florida SouthWestern State College">
            <a:extLst>
              <a:ext uri="{FF2B5EF4-FFF2-40B4-BE49-F238E27FC236}">
                <a16:creationId xmlns:a16="http://schemas.microsoft.com/office/drawing/2014/main" id="{DD28DC4B-9EF5-4779-BAA5-60E8FADE3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960" y="5029768"/>
            <a:ext cx="3299840" cy="1007720"/>
          </a:xfrm>
          <a:prstGeom prst="rect">
            <a:avLst/>
          </a:prstGeom>
        </p:spPr>
      </p:pic>
      <p:sp>
        <p:nvSpPr>
          <p:cNvPr id="4" name="Footer Placeholder 3">
            <a:extLst>
              <a:ext uri="{FF2B5EF4-FFF2-40B4-BE49-F238E27FC236}">
                <a16:creationId xmlns:a16="http://schemas.microsoft.com/office/drawing/2014/main" id="{C2EEC755-9EA7-4DBA-9F2B-20E3B395602C}"/>
              </a:ext>
            </a:extLst>
          </p:cNvPr>
          <p:cNvSpPr>
            <a:spLocks noGrp="1"/>
          </p:cNvSpPr>
          <p:nvPr>
            <p:ph type="ftr" sz="quarter" idx="11"/>
          </p:nvPr>
        </p:nvSpPr>
        <p:spPr>
          <a:xfrm>
            <a:off x="5600700" y="6356350"/>
            <a:ext cx="4273550" cy="365125"/>
          </a:xfrm>
        </p:spPr>
        <p:txBody>
          <a:bodyPr vert="horz" lIns="91440" tIns="45720" rIns="91440" bIns="45720" rtlCol="0" anchor="ctr">
            <a:normAutofit/>
          </a:bodyPr>
          <a:lstStyle/>
          <a:p>
            <a:pPr algn="l">
              <a:spcAft>
                <a:spcPts val="600"/>
              </a:spcAft>
            </a:pPr>
            <a:r>
              <a:rPr lang="en-US" kern="1200"/>
              <a:t>Accessing Higher Ground 2021, Session 34070</a:t>
            </a:r>
          </a:p>
        </p:txBody>
      </p:sp>
      <p:sp>
        <p:nvSpPr>
          <p:cNvPr id="5" name="Slide Number Placeholder 4">
            <a:extLst>
              <a:ext uri="{FF2B5EF4-FFF2-40B4-BE49-F238E27FC236}">
                <a16:creationId xmlns:a16="http://schemas.microsoft.com/office/drawing/2014/main" id="{FB226789-4712-41B7-9EDC-EB07F722B3EC}"/>
              </a:ext>
            </a:extLst>
          </p:cNvPr>
          <p:cNvSpPr>
            <a:spLocks noGrp="1"/>
          </p:cNvSpPr>
          <p:nvPr>
            <p:ph type="sldNum" sz="quarter" idx="12"/>
          </p:nvPr>
        </p:nvSpPr>
        <p:spPr>
          <a:xfrm>
            <a:off x="10128250" y="6356350"/>
            <a:ext cx="1225550" cy="365125"/>
          </a:xfrm>
        </p:spPr>
        <p:txBody>
          <a:bodyPr vert="horz" lIns="91440" tIns="45720" rIns="91440" bIns="45720" rtlCol="0" anchor="ctr">
            <a:normAutofit/>
          </a:bodyPr>
          <a:lstStyle/>
          <a:p>
            <a:pPr>
              <a:spcAft>
                <a:spcPts val="600"/>
              </a:spcAft>
            </a:pPr>
            <a:fld id="{0066A541-BD99-4DA9-911C-2A15135BA718}" type="slidenum">
              <a:rPr lang="en-US">
                <a:solidFill>
                  <a:schemeClr val="tx1"/>
                </a:solidFill>
              </a:rPr>
              <a:pPr>
                <a:spcAft>
                  <a:spcPts val="600"/>
                </a:spcAft>
              </a:pPr>
              <a:t>1</a:t>
            </a:fld>
            <a:endParaRPr lang="en-US">
              <a:solidFill>
                <a:schemeClr val="tx1"/>
              </a:solidFill>
            </a:endParaRPr>
          </a:p>
        </p:txBody>
      </p:sp>
    </p:spTree>
    <p:extLst>
      <p:ext uri="{BB962C8B-B14F-4D97-AF65-F5344CB8AC3E}">
        <p14:creationId xmlns:p14="http://schemas.microsoft.com/office/powerpoint/2010/main" val="94704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E816-BC8D-42A0-9D5F-5597185A456D}"/>
              </a:ext>
            </a:extLst>
          </p:cNvPr>
          <p:cNvSpPr>
            <a:spLocks noGrp="1"/>
          </p:cNvSpPr>
          <p:nvPr>
            <p:ph type="title"/>
          </p:nvPr>
        </p:nvSpPr>
        <p:spPr>
          <a:xfrm>
            <a:off x="4965430" y="629266"/>
            <a:ext cx="6586491" cy="1676603"/>
          </a:xfrm>
        </p:spPr>
        <p:txBody>
          <a:bodyPr>
            <a:normAutofit/>
          </a:bodyPr>
          <a:lstStyle/>
          <a:p>
            <a:r>
              <a:rPr lang="en-US" sz="4000"/>
              <a:t>eLearning Example</a:t>
            </a:r>
          </a:p>
        </p:txBody>
      </p:sp>
      <p:pic>
        <p:nvPicPr>
          <p:cNvPr id="32" name="Picture 31" descr="Pastel purple monochrome minimal table and office items with laptop computer.">
            <a:extLst>
              <a:ext uri="{FF2B5EF4-FFF2-40B4-BE49-F238E27FC236}">
                <a16:creationId xmlns:a16="http://schemas.microsoft.com/office/drawing/2014/main" id="{F554C5C3-DB45-4FEC-98DF-79B82CB18CE0}"/>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0" r="61960"/>
          <a:stretch/>
        </p:blipFill>
        <p:spPr>
          <a:xfrm>
            <a:off x="20" y="10"/>
            <a:ext cx="4635571" cy="6857990"/>
          </a:xfrm>
          <a:prstGeom prst="rect">
            <a:avLst/>
          </a:prstGeom>
          <a:effectLst/>
        </p:spPr>
      </p:pic>
      <p:cxnSp>
        <p:nvCxnSpPr>
          <p:cNvPr id="12" name="Straight Connector 16">
            <a:extLst>
              <a:ext uri="{FF2B5EF4-FFF2-40B4-BE49-F238E27FC236}">
                <a16:creationId xmlns:a16="http://schemas.microsoft.com/office/drawing/2014/main" id="{DABAC2A9-F141-4A7B-98F0-D30E812FF9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descr="eLearning performs course reviews based on accommodations and also notify instructors about who to contact for questions.">
            <a:extLst>
              <a:ext uri="{FF2B5EF4-FFF2-40B4-BE49-F238E27FC236}">
                <a16:creationId xmlns:a16="http://schemas.microsoft.com/office/drawing/2014/main" id="{D587AF9C-4874-4D31-94BE-940549539CF1}"/>
              </a:ext>
            </a:extLst>
          </p:cNvPr>
          <p:cNvGraphicFramePr>
            <a:graphicFrameLocks noGrp="1"/>
          </p:cNvGraphicFramePr>
          <p:nvPr>
            <p:ph idx="1"/>
            <p:extLst>
              <p:ext uri="{D42A27DB-BD31-4B8C-83A1-F6EECF244321}">
                <p14:modId xmlns:p14="http://schemas.microsoft.com/office/powerpoint/2010/main" val="137319058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C8A1E62-D5B4-4FC4-A838-233D836C1F3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6" name="Slide Number Placeholder 5">
            <a:extLst>
              <a:ext uri="{FF2B5EF4-FFF2-40B4-BE49-F238E27FC236}">
                <a16:creationId xmlns:a16="http://schemas.microsoft.com/office/drawing/2014/main" id="{95B2B6CE-6772-482A-82B9-C3BBDE98BB3D}"/>
              </a:ext>
            </a:extLst>
          </p:cNvPr>
          <p:cNvSpPr>
            <a:spLocks noGrp="1"/>
          </p:cNvSpPr>
          <p:nvPr>
            <p:ph type="sldNum" sz="quarter" idx="12"/>
          </p:nvPr>
        </p:nvSpPr>
        <p:spPr>
          <a:xfrm>
            <a:off x="10167042" y="6356350"/>
            <a:ext cx="1186758" cy="365125"/>
          </a:xfrm>
          <a:prstGeom prst="ellipse">
            <a:avLst/>
          </a:prstGeom>
        </p:spPr>
        <p:txBody>
          <a:bodyPr>
            <a:normAutofit/>
          </a:bodyPr>
          <a:lstStyle/>
          <a:p>
            <a:pPr>
              <a:lnSpc>
                <a:spcPct val="90000"/>
              </a:lnSpc>
              <a:spcAft>
                <a:spcPts val="600"/>
              </a:spcAft>
            </a:pPr>
            <a:fld id="{0066A541-BD99-4DA9-911C-2A15135BA718}" type="slidenum">
              <a:rPr lang="en-US"/>
              <a:pPr>
                <a:lnSpc>
                  <a:spcPct val="90000"/>
                </a:lnSpc>
                <a:spcAft>
                  <a:spcPts val="600"/>
                </a:spcAft>
              </a:pPr>
              <a:t>10</a:t>
            </a:fld>
            <a:endParaRPr lang="en-US"/>
          </a:p>
        </p:txBody>
      </p:sp>
    </p:spTree>
    <p:extLst>
      <p:ext uri="{BB962C8B-B14F-4D97-AF65-F5344CB8AC3E}">
        <p14:creationId xmlns:p14="http://schemas.microsoft.com/office/powerpoint/2010/main" val="31414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rgbClr val="00BFB3">
              <a:alpha val="25000"/>
            </a:srgbClr>
          </a:solidFill>
          <a:ln w="0">
            <a:noFill/>
            <a:prstDash val="solid"/>
            <a:round/>
            <a:headEnd/>
            <a:tailEnd/>
          </a:ln>
        </p:spPr>
        <p:txBody>
          <a:bodyPr rtlCol="0" anchor="ctr"/>
          <a:lstStyle/>
          <a:p>
            <a:pPr algn="ctr" defTabSz="457200"/>
            <a:endParaRPr lang="en-US">
              <a:solidFill>
                <a:schemeClr val="tx1"/>
              </a:solidFill>
            </a:endParaRPr>
          </a:p>
        </p:txBody>
      </p:sp>
      <p:sp>
        <p:nvSpPr>
          <p:cNvPr id="2" name="Title 1">
            <a:extLst>
              <a:ext uri="{FF2B5EF4-FFF2-40B4-BE49-F238E27FC236}">
                <a16:creationId xmlns:a16="http://schemas.microsoft.com/office/drawing/2014/main" id="{1044688D-92CB-4CCA-BC86-CFB7F0BF25A6}"/>
              </a:ext>
            </a:extLst>
          </p:cNvPr>
          <p:cNvSpPr>
            <a:spLocks noGrp="1"/>
          </p:cNvSpPr>
          <p:nvPr>
            <p:ph type="title"/>
          </p:nvPr>
        </p:nvSpPr>
        <p:spPr>
          <a:xfrm>
            <a:off x="766243" y="662399"/>
            <a:ext cx="4842933" cy="1494000"/>
          </a:xfrm>
        </p:spPr>
        <p:txBody>
          <a:bodyPr anchor="t">
            <a:normAutofit/>
          </a:bodyPr>
          <a:lstStyle/>
          <a:p>
            <a:r>
              <a:rPr lang="en-US" sz="4100"/>
              <a:t>Inter-Departmental Referrals</a:t>
            </a:r>
          </a:p>
        </p:txBody>
      </p:sp>
      <p:sp>
        <p:nvSpPr>
          <p:cNvPr id="3" name="Content Placeholder 2">
            <a:extLst>
              <a:ext uri="{FF2B5EF4-FFF2-40B4-BE49-F238E27FC236}">
                <a16:creationId xmlns:a16="http://schemas.microsoft.com/office/drawing/2014/main" id="{85587DB5-9BF5-42E0-B531-2FFE9AD0B5AC}"/>
              </a:ext>
            </a:extLst>
          </p:cNvPr>
          <p:cNvSpPr>
            <a:spLocks noGrp="1"/>
          </p:cNvSpPr>
          <p:nvPr>
            <p:ph idx="1"/>
          </p:nvPr>
        </p:nvSpPr>
        <p:spPr>
          <a:xfrm>
            <a:off x="765566" y="2286000"/>
            <a:ext cx="4849708" cy="3844800"/>
          </a:xfrm>
        </p:spPr>
        <p:txBody>
          <a:bodyPr>
            <a:normAutofit/>
          </a:bodyPr>
          <a:lstStyle/>
          <a:p>
            <a:r>
              <a:rPr lang="en-US" sz="2000">
                <a:solidFill>
                  <a:schemeClr val="tx1">
                    <a:alpha val="60000"/>
                  </a:schemeClr>
                </a:solidFill>
              </a:rPr>
              <a:t>Through awareness training the point of contact information is available to faculty and staff.</a:t>
            </a:r>
          </a:p>
          <a:p>
            <a:r>
              <a:rPr lang="en-US" sz="2000">
                <a:solidFill>
                  <a:schemeClr val="tx1">
                    <a:alpha val="60000"/>
                  </a:schemeClr>
                </a:solidFill>
              </a:rPr>
              <a:t>Referrals are made between eLearning, Information Technology, </a:t>
            </a:r>
            <a:r>
              <a:rPr lang="en-US" sz="2000" err="1">
                <a:solidFill>
                  <a:schemeClr val="tx1">
                    <a:alpha val="60000"/>
                  </a:schemeClr>
                </a:solidFill>
              </a:rPr>
              <a:t>ADAptive</a:t>
            </a:r>
            <a:r>
              <a:rPr lang="en-US" sz="2000">
                <a:solidFill>
                  <a:schemeClr val="tx1">
                    <a:alpha val="60000"/>
                  </a:schemeClr>
                </a:solidFill>
              </a:rPr>
              <a:t> Services, and the Equity Office.</a:t>
            </a:r>
            <a:endParaRPr lang="en-US" sz="2000">
              <a:solidFill>
                <a:schemeClr val="tx1">
                  <a:alpha val="60000"/>
                </a:schemeClr>
              </a:solidFill>
              <a:cs typeface="Calibri"/>
            </a:endParaRPr>
          </a:p>
        </p:txBody>
      </p:sp>
      <p:sp>
        <p:nvSpPr>
          <p:cNvPr id="39"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9" name="Graphic 8">
            <a:extLst>
              <a:ext uri="{FF2B5EF4-FFF2-40B4-BE49-F238E27FC236}">
                <a16:creationId xmlns:a16="http://schemas.microsoft.com/office/drawing/2014/main" id="{AF7CC554-98BD-4D29-84FC-50333EC4F4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9994" y="1608058"/>
            <a:ext cx="3240000" cy="3240000"/>
          </a:xfrm>
          <a:prstGeom prst="rect">
            <a:avLst/>
          </a:prstGeom>
        </p:spPr>
      </p:pic>
      <p:sp>
        <p:nvSpPr>
          <p:cNvPr id="4" name="Footer Placeholder 3">
            <a:extLst>
              <a:ext uri="{FF2B5EF4-FFF2-40B4-BE49-F238E27FC236}">
                <a16:creationId xmlns:a16="http://schemas.microsoft.com/office/drawing/2014/main" id="{87F46255-6711-4BA1-9893-63523B9624BD}"/>
              </a:ext>
            </a:extLst>
          </p:cNvPr>
          <p:cNvSpPr>
            <a:spLocks noGrp="1"/>
          </p:cNvSpPr>
          <p:nvPr>
            <p:ph type="ftr" sz="quarter" idx="11"/>
          </p:nvPr>
        </p:nvSpPr>
        <p:spPr>
          <a:xfrm>
            <a:off x="4916251" y="6375679"/>
            <a:ext cx="4849708" cy="345796"/>
          </a:xfrm>
        </p:spPr>
        <p:txBody>
          <a:bodyPr>
            <a:normAutofit/>
          </a:bodyPr>
          <a:lstStyle/>
          <a:p>
            <a:pPr algn="l">
              <a:spcAft>
                <a:spcPts val="600"/>
              </a:spcAft>
            </a:pPr>
            <a:r>
              <a:rPr lang="en-US">
                <a:solidFill>
                  <a:schemeClr val="tx1">
                    <a:alpha val="60000"/>
                  </a:schemeClr>
                </a:solidFill>
              </a:rPr>
              <a:t>Accessing Higher Ground 2021, Session 34070</a:t>
            </a:r>
          </a:p>
        </p:txBody>
      </p:sp>
      <p:sp>
        <p:nvSpPr>
          <p:cNvPr id="5" name="Slide Number Placeholder 4">
            <a:extLst>
              <a:ext uri="{FF2B5EF4-FFF2-40B4-BE49-F238E27FC236}">
                <a16:creationId xmlns:a16="http://schemas.microsoft.com/office/drawing/2014/main" id="{B62A44DA-0889-4D71-B511-4CA9D8B749F3}"/>
              </a:ext>
            </a:extLst>
          </p:cNvPr>
          <p:cNvSpPr>
            <a:spLocks noGrp="1"/>
          </p:cNvSpPr>
          <p:nvPr>
            <p:ph type="sldNum" sz="quarter" idx="12"/>
          </p:nvPr>
        </p:nvSpPr>
        <p:spPr>
          <a:xfrm>
            <a:off x="9914964" y="6375679"/>
            <a:ext cx="1510273" cy="345796"/>
          </a:xfrm>
        </p:spPr>
        <p:txBody>
          <a:bodyPr>
            <a:normAutofit/>
          </a:bodyPr>
          <a:lstStyle/>
          <a:p>
            <a:pPr>
              <a:spcAft>
                <a:spcPts val="600"/>
              </a:spcAft>
            </a:pPr>
            <a:fld id="{0066A541-BD99-4DA9-911C-2A15135BA718}" type="slidenum">
              <a:rPr lang="en-US">
                <a:solidFill>
                  <a:schemeClr val="tx1">
                    <a:alpha val="60000"/>
                  </a:schemeClr>
                </a:solidFill>
              </a:rPr>
              <a:pPr>
                <a:spcAft>
                  <a:spcPts val="600"/>
                </a:spcAft>
              </a:pPr>
              <a:t>11</a:t>
            </a:fld>
            <a:endParaRPr lang="en-US">
              <a:solidFill>
                <a:schemeClr val="tx1">
                  <a:alpha val="60000"/>
                </a:schemeClr>
              </a:solidFill>
            </a:endParaRPr>
          </a:p>
        </p:txBody>
      </p:sp>
    </p:spTree>
    <p:extLst>
      <p:ext uri="{BB962C8B-B14F-4D97-AF65-F5344CB8AC3E}">
        <p14:creationId xmlns:p14="http://schemas.microsoft.com/office/powerpoint/2010/main" val="71056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arge skydiving group mid-air.">
            <a:extLst>
              <a:ext uri="{FF2B5EF4-FFF2-40B4-BE49-F238E27FC236}">
                <a16:creationId xmlns:a16="http://schemas.microsoft.com/office/drawing/2014/main" id="{2B31B87C-F5ED-471E-BC72-34AE3C3D5065}"/>
              </a:ext>
            </a:extLst>
          </p:cNvPr>
          <p:cNvPicPr>
            <a:picLocks noChangeAspect="1"/>
          </p:cNvPicPr>
          <p:nvPr/>
        </p:nvPicPr>
        <p:blipFill rotWithShape="1">
          <a:blip r:embed="rId2"/>
          <a:srcRect l="3618" r="2619"/>
          <a:stretch/>
        </p:blipFill>
        <p:spPr>
          <a:xfrm>
            <a:off x="2522358"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60C8204-56DD-4D71-AED8-C9F36242587F}"/>
              </a:ext>
            </a:extLst>
          </p:cNvPr>
          <p:cNvSpPr>
            <a:spLocks noGrp="1"/>
          </p:cNvSpPr>
          <p:nvPr>
            <p:ph type="title"/>
          </p:nvPr>
        </p:nvSpPr>
        <p:spPr>
          <a:xfrm>
            <a:off x="952228" y="1582986"/>
            <a:ext cx="3973385" cy="3692028"/>
          </a:xfrm>
          <a:noFill/>
        </p:spPr>
        <p:txBody>
          <a:bodyPr vert="horz" lIns="91440" tIns="45720" rIns="91440" bIns="45720" rtlCol="0" anchor="ctr">
            <a:normAutofit/>
          </a:bodyPr>
          <a:lstStyle/>
          <a:p>
            <a:r>
              <a:rPr lang="en-US" sz="4400">
                <a:latin typeface="Arial"/>
                <a:cs typeface="Arial"/>
              </a:rPr>
              <a:t>Building </a:t>
            </a:r>
            <a:br>
              <a:rPr lang="en-US" sz="4400">
                <a:latin typeface="Arial"/>
                <a:cs typeface="Arial"/>
              </a:rPr>
            </a:br>
            <a:r>
              <a:rPr lang="en-US" sz="4400">
                <a:latin typeface="Arial"/>
                <a:cs typeface="Arial"/>
              </a:rPr>
              <a:t>Relationships</a:t>
            </a:r>
          </a:p>
        </p:txBody>
      </p:sp>
      <p:sp>
        <p:nvSpPr>
          <p:cNvPr id="4" name="Footer Placeholder 3">
            <a:extLst>
              <a:ext uri="{FF2B5EF4-FFF2-40B4-BE49-F238E27FC236}">
                <a16:creationId xmlns:a16="http://schemas.microsoft.com/office/drawing/2014/main" id="{4779622C-78B4-4D4F-B9F2-7A51D4594A7F}"/>
              </a:ext>
            </a:extLst>
          </p:cNvPr>
          <p:cNvSpPr>
            <a:spLocks noGrp="1"/>
          </p:cNvSpPr>
          <p:nvPr>
            <p:ph type="ftr" sz="quarter" idx="11"/>
          </p:nvPr>
        </p:nvSpPr>
        <p:spPr>
          <a:xfrm>
            <a:off x="3187673" y="6356350"/>
            <a:ext cx="3615866" cy="365125"/>
          </a:xfrm>
        </p:spPr>
        <p:txBody>
          <a:bodyPr vert="horz" lIns="91440" tIns="45720" rIns="91440" bIns="45720" rtlCol="0" anchor="ctr">
            <a:normAutofit/>
          </a:bodyPr>
          <a:lstStyle/>
          <a:p>
            <a:pPr algn="r">
              <a:spcAft>
                <a:spcPts val="600"/>
              </a:spcAft>
              <a:defRPr/>
            </a:pPr>
            <a:r>
              <a:rPr lang="en-US" kern="1200"/>
              <a:t>Accessing Higher Ground 2021, Session 34070</a:t>
            </a:r>
          </a:p>
        </p:txBody>
      </p:sp>
      <p:sp>
        <p:nvSpPr>
          <p:cNvPr id="5" name="Slide Number Placeholder 4">
            <a:extLst>
              <a:ext uri="{FF2B5EF4-FFF2-40B4-BE49-F238E27FC236}">
                <a16:creationId xmlns:a16="http://schemas.microsoft.com/office/drawing/2014/main" id="{B3EA40AF-9B13-4F5A-AEF7-B7DED252399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066A541-BD99-4DA9-911C-2A15135BA718}" type="slidenum">
              <a:rPr lang="en-US"/>
              <a:pPr>
                <a:spcAft>
                  <a:spcPts val="600"/>
                </a:spcAft>
                <a:defRPr/>
              </a:pPr>
              <a:t>12</a:t>
            </a:fld>
            <a:endParaRPr lang="en-US"/>
          </a:p>
        </p:txBody>
      </p:sp>
    </p:spTree>
    <p:extLst>
      <p:ext uri="{BB962C8B-B14F-4D97-AF65-F5344CB8AC3E}">
        <p14:creationId xmlns:p14="http://schemas.microsoft.com/office/powerpoint/2010/main" val="317207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36407-F190-4713-8521-9FEDE826FC31}"/>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l="9196" r="9195"/>
          <a:stretch/>
        </p:blipFill>
        <p:spPr>
          <a:xfrm>
            <a:off x="0" y="0"/>
            <a:ext cx="12192000" cy="6857999"/>
          </a:xfrm>
          <a:prstGeom prst="rect">
            <a:avLst/>
          </a:prstGeom>
        </p:spPr>
      </p:pic>
      <p:sp>
        <p:nvSpPr>
          <p:cNvPr id="6" name="Title 5">
            <a:extLst>
              <a:ext uri="{FF2B5EF4-FFF2-40B4-BE49-F238E27FC236}">
                <a16:creationId xmlns:a16="http://schemas.microsoft.com/office/drawing/2014/main" id="{DE25EA10-16D5-478D-8A9E-F138843BD2A6}"/>
              </a:ext>
            </a:extLst>
          </p:cNvPr>
          <p:cNvSpPr>
            <a:spLocks noGrp="1"/>
          </p:cNvSpPr>
          <p:nvPr>
            <p:ph type="title"/>
          </p:nvPr>
        </p:nvSpPr>
        <p:spPr>
          <a:xfrm>
            <a:off x="838201" y="1065862"/>
            <a:ext cx="3586333" cy="4726276"/>
          </a:xfrm>
        </p:spPr>
        <p:txBody>
          <a:bodyPr>
            <a:normAutofit/>
          </a:bodyPr>
          <a:lstStyle/>
          <a:p>
            <a:pPr algn="r"/>
            <a:r>
              <a:rPr lang="en-US" sz="4000">
                <a:solidFill>
                  <a:srgbClr val="FFFFFF"/>
                </a:solidFill>
              </a:rPr>
              <a:t>College-Wide Collaborations</a:t>
            </a:r>
          </a:p>
        </p:txBody>
      </p:sp>
      <p:graphicFrame>
        <p:nvGraphicFramePr>
          <p:cNvPr id="8" name="Content Placeholder 7" descr="Cabinet Level Support&#10; Provost&#10; CIO&#10;Office of Information Technology&#10; Instructional Design&#10; EIT Ally&#10; Technology Support Center&#10;Academic Affairs&#10; Online Learning&#10; Teaching and Learning Center&#10; Faculty Advocates&#10; Academic Administrators&#10;Student Affairs&#10; ADAptive Services&#10; Equity Office">
            <a:extLst>
              <a:ext uri="{FF2B5EF4-FFF2-40B4-BE49-F238E27FC236}">
                <a16:creationId xmlns:a16="http://schemas.microsoft.com/office/drawing/2014/main" id="{AB43C0D3-817F-4483-B5EE-229EC58205C2}"/>
              </a:ext>
            </a:extLst>
          </p:cNvPr>
          <p:cNvGraphicFramePr>
            <a:graphicFrameLocks noGrp="1"/>
          </p:cNvGraphicFramePr>
          <p:nvPr>
            <p:ph idx="1"/>
            <p:extLst>
              <p:ext uri="{D42A27DB-BD31-4B8C-83A1-F6EECF244321}">
                <p14:modId xmlns:p14="http://schemas.microsoft.com/office/powerpoint/2010/main" val="161701256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8F2CF70D-252A-42E7-9475-9595D4F87A74}"/>
              </a:ext>
            </a:extLst>
          </p:cNvPr>
          <p:cNvSpPr>
            <a:spLocks noGrp="1"/>
          </p:cNvSpPr>
          <p:nvPr>
            <p:ph type="ftr" sz="quarter" idx="11"/>
          </p:nvPr>
        </p:nvSpPr>
        <p:spPr>
          <a:xfrm>
            <a:off x="5150428" y="6356350"/>
            <a:ext cx="5152157" cy="365125"/>
          </a:xfrm>
        </p:spPr>
        <p:txBody>
          <a:bodyPr>
            <a:normAutofit/>
          </a:bodyPr>
          <a:lstStyle/>
          <a:p>
            <a:pPr algn="l">
              <a:spcAft>
                <a:spcPts val="600"/>
              </a:spcAft>
            </a:pPr>
            <a:r>
              <a:rPr lang="en-US">
                <a:solidFill>
                  <a:srgbClr val="FFFFFF"/>
                </a:solidFill>
              </a:rPr>
              <a:t>Accessing Higher Ground 2021, Session 34070</a:t>
            </a:r>
          </a:p>
        </p:txBody>
      </p:sp>
      <p:sp>
        <p:nvSpPr>
          <p:cNvPr id="5" name="Slide Number Placeholder 4">
            <a:extLst>
              <a:ext uri="{FF2B5EF4-FFF2-40B4-BE49-F238E27FC236}">
                <a16:creationId xmlns:a16="http://schemas.microsoft.com/office/drawing/2014/main" id="{55EE55A9-BD34-4C74-99B4-D070EFFDB470}"/>
              </a:ext>
            </a:extLst>
          </p:cNvPr>
          <p:cNvSpPr>
            <a:spLocks noGrp="1"/>
          </p:cNvSpPr>
          <p:nvPr>
            <p:ph type="sldNum" sz="quarter" idx="12"/>
          </p:nvPr>
        </p:nvSpPr>
        <p:spPr>
          <a:xfrm>
            <a:off x="10453254" y="6356350"/>
            <a:ext cx="900545" cy="365125"/>
          </a:xfrm>
        </p:spPr>
        <p:txBody>
          <a:bodyPr>
            <a:normAutofit/>
          </a:bodyPr>
          <a:lstStyle/>
          <a:p>
            <a:pPr>
              <a:spcAft>
                <a:spcPts val="600"/>
              </a:spcAft>
            </a:pPr>
            <a:fld id="{0066A541-BD99-4DA9-911C-2A15135BA718}"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195713151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4965430" y="629268"/>
            <a:ext cx="6586491" cy="1286160"/>
          </a:xfrm>
        </p:spPr>
        <p:txBody>
          <a:bodyPr anchor="b">
            <a:normAutofit/>
          </a:bodyPr>
          <a:lstStyle/>
          <a:p>
            <a:r>
              <a:rPr lang="en-US"/>
              <a:t>The Data</a:t>
            </a:r>
          </a:p>
        </p:txBody>
      </p:sp>
      <p:pic>
        <p:nvPicPr>
          <p:cNvPr id="7" name="Picture 6" descr="Graph on document with pen">
            <a:extLst>
              <a:ext uri="{FF2B5EF4-FFF2-40B4-BE49-F238E27FC236}">
                <a16:creationId xmlns:a16="http://schemas.microsoft.com/office/drawing/2014/main" id="{166D34CC-5626-470E-A1C3-244CE0D03F17}"/>
              </a:ext>
            </a:extLst>
          </p:cNvPr>
          <p:cNvPicPr>
            <a:picLocks noChangeAspect="1"/>
          </p:cNvPicPr>
          <p:nvPr/>
        </p:nvPicPr>
        <p:blipFill rotWithShape="1">
          <a:blip r:embed="rId2"/>
          <a:srcRect l="34499" r="20448" b="-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descr="Data from DEV 101, Blackboard Ally, and Institutional Goals.">
            <a:extLst>
              <a:ext uri="{FF2B5EF4-FFF2-40B4-BE49-F238E27FC236}">
                <a16:creationId xmlns:a16="http://schemas.microsoft.com/office/drawing/2014/main" id="{6F941286-E81F-4999-AC3E-965A3787EB2A}"/>
              </a:ext>
            </a:extLst>
          </p:cNvPr>
          <p:cNvGraphicFramePr>
            <a:graphicFrameLocks noGrp="1"/>
          </p:cNvGraphicFramePr>
          <p:nvPr>
            <p:ph idx="1"/>
            <p:extLst>
              <p:ext uri="{D42A27DB-BD31-4B8C-83A1-F6EECF244321}">
                <p14:modId xmlns:p14="http://schemas.microsoft.com/office/powerpoint/2010/main" val="1193832437"/>
              </p:ext>
            </p:extLst>
          </p:nvPr>
        </p:nvGraphicFramePr>
        <p:xfrm>
          <a:off x="4965430" y="2314807"/>
          <a:ext cx="6388370" cy="3841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smtClean="0"/>
              <a:pPr>
                <a:spcAft>
                  <a:spcPts val="600"/>
                </a:spcAft>
              </a:pPr>
              <a:t>14</a:t>
            </a:fld>
            <a:endParaRPr lang="en-US"/>
          </a:p>
        </p:txBody>
      </p:sp>
    </p:spTree>
    <p:extLst>
      <p:ext uri="{BB962C8B-B14F-4D97-AF65-F5344CB8AC3E}">
        <p14:creationId xmlns:p14="http://schemas.microsoft.com/office/powerpoint/2010/main" val="28600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325563"/>
          </a:xfrm>
        </p:spPr>
        <p:txBody>
          <a:bodyPr>
            <a:normAutofit/>
          </a:bodyPr>
          <a:lstStyle/>
          <a:p>
            <a:r>
              <a:rPr lang="en-US"/>
              <a:t>The Data – DEV 101</a:t>
            </a:r>
          </a:p>
        </p:txBody>
      </p:sp>
      <p:sp>
        <p:nvSpPr>
          <p:cNvPr id="3" name="Content Placeholder 2">
            <a:extLst>
              <a:ext uri="{FF2B5EF4-FFF2-40B4-BE49-F238E27FC236}">
                <a16:creationId xmlns:a16="http://schemas.microsoft.com/office/drawing/2014/main" id="{D5B58208-1EBA-4B63-9916-CBD1052CFA7B}"/>
              </a:ext>
            </a:extLst>
          </p:cNvPr>
          <p:cNvSpPr>
            <a:spLocks noGrp="1"/>
          </p:cNvSpPr>
          <p:nvPr>
            <p:ph idx="1"/>
          </p:nvPr>
        </p:nvSpPr>
        <p:spPr>
          <a:xfrm>
            <a:off x="1136429" y="2278173"/>
            <a:ext cx="7474171" cy="3450613"/>
          </a:xfrm>
        </p:spPr>
        <p:txBody>
          <a:bodyPr anchor="ctr">
            <a:normAutofit/>
          </a:bodyPr>
          <a:lstStyle/>
          <a:p>
            <a:pPr marL="0" indent="0">
              <a:buNone/>
            </a:pPr>
            <a:r>
              <a:rPr lang="en-US" sz="4400">
                <a:effectLst>
                  <a:outerShdw blurRad="38100" dist="38100" dir="2700000" algn="tl">
                    <a:srgbClr val="000000">
                      <a:alpha val="43137"/>
                    </a:srgbClr>
                  </a:outerShdw>
                </a:effectLst>
              </a:rPr>
              <a:t>21% Average Improvement</a:t>
            </a:r>
            <a:br>
              <a:rPr lang="en-US" sz="4000"/>
            </a:br>
            <a:r>
              <a:rPr lang="en-US" sz="4000"/>
              <a:t>in course accessibility where the faculty developer completed DEV 101.</a:t>
            </a:r>
          </a:p>
          <a:p>
            <a:pPr marL="0" indent="0">
              <a:buNone/>
            </a:pPr>
            <a:r>
              <a:rPr lang="en-US" sz="2400"/>
              <a:t>Based on Blackboard Ally Data.</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4937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325563"/>
          </a:xfrm>
        </p:spPr>
        <p:txBody>
          <a:bodyPr>
            <a:normAutofit/>
          </a:bodyPr>
          <a:lstStyle/>
          <a:p>
            <a:r>
              <a:rPr lang="en-US"/>
              <a:t>The Data – DEV 101 Survey</a:t>
            </a:r>
          </a:p>
        </p:txBody>
      </p:sp>
      <p:graphicFrame>
        <p:nvGraphicFramePr>
          <p:cNvPr id="10" name="Content Placeholder 8" descr="Pre- and post- DEV 101 survey results related to the Universal Design and Access workshop and the DEV 101 course. Pre-workshop confidence level responses were I am very confident at 14, I am mostly confident at 22, I am somewhat confident at 17, I have very little confidence at 4, and I am not confident at all at 0. Post-workshop confidence level responses were I am very confident at 39, I am mostly confident at 13, I am somewhat confident at 4, and I have very little confidence at 1. Both pre- and post- workshop surveys had 0 responses for I am not confident at all.">
            <a:extLst>
              <a:ext uri="{FF2B5EF4-FFF2-40B4-BE49-F238E27FC236}">
                <a16:creationId xmlns:a16="http://schemas.microsoft.com/office/drawing/2014/main" id="{380C426F-1EB9-4132-A96C-B484A01CEAB2}"/>
              </a:ext>
            </a:extLst>
          </p:cNvPr>
          <p:cNvGraphicFramePr>
            <a:graphicFrameLocks noGrp="1"/>
          </p:cNvGraphicFramePr>
          <p:nvPr>
            <p:ph idx="1"/>
            <p:extLst>
              <p:ext uri="{D42A27DB-BD31-4B8C-83A1-F6EECF244321}">
                <p14:modId xmlns:p14="http://schemas.microsoft.com/office/powerpoint/2010/main" val="2644105357"/>
              </p:ext>
            </p:extLst>
          </p:nvPr>
        </p:nvGraphicFramePr>
        <p:xfrm>
          <a:off x="1103858" y="1953127"/>
          <a:ext cx="7506741" cy="422383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29354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198061"/>
          </a:xfrm>
        </p:spPr>
        <p:txBody>
          <a:bodyPr>
            <a:normAutofit/>
          </a:bodyPr>
          <a:lstStyle/>
          <a:p>
            <a:r>
              <a:rPr lang="en-US"/>
              <a:t>The Data - Blackboard Ally</a:t>
            </a:r>
          </a:p>
        </p:txBody>
      </p:sp>
      <p:graphicFrame>
        <p:nvGraphicFramePr>
          <p:cNvPr id="11" name="Content Placeholder 18" descr="Instructor feedback dialog launches and fixes weekly engagements from June 1, 2020 through October 25, 2021. Between July 6, 2020 and February 15, 2021 there was an average of 55 content fixes weekly. Between July 12, 2021 and September 20, 2021 the average weekly fixes was 287.">
            <a:extLst>
              <a:ext uri="{FF2B5EF4-FFF2-40B4-BE49-F238E27FC236}">
                <a16:creationId xmlns:a16="http://schemas.microsoft.com/office/drawing/2014/main" id="{DBF22330-4B40-4868-8252-C89D42EC118F}"/>
              </a:ext>
            </a:extLst>
          </p:cNvPr>
          <p:cNvGraphicFramePr>
            <a:graphicFrameLocks noGrp="1"/>
          </p:cNvGraphicFramePr>
          <p:nvPr>
            <p:ph idx="1"/>
            <p:extLst>
              <p:ext uri="{D42A27DB-BD31-4B8C-83A1-F6EECF244321}">
                <p14:modId xmlns:p14="http://schemas.microsoft.com/office/powerpoint/2010/main" val="3903201047"/>
              </p:ext>
            </p:extLst>
          </p:nvPr>
        </p:nvGraphicFramePr>
        <p:xfrm>
          <a:off x="1103858" y="1825625"/>
          <a:ext cx="7506741"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43888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198061"/>
          </a:xfrm>
        </p:spPr>
        <p:txBody>
          <a:bodyPr>
            <a:normAutofit/>
          </a:bodyPr>
          <a:lstStyle/>
          <a:p>
            <a:r>
              <a:rPr lang="en-US"/>
              <a:t>The Data - Institutional Goals</a:t>
            </a:r>
          </a:p>
        </p:txBody>
      </p:sp>
      <p:sp>
        <p:nvSpPr>
          <p:cNvPr id="6" name="Content Placeholder 5">
            <a:extLst>
              <a:ext uri="{FF2B5EF4-FFF2-40B4-BE49-F238E27FC236}">
                <a16:creationId xmlns:a16="http://schemas.microsoft.com/office/drawing/2014/main" id="{BEE4DB4D-AAA9-4A5C-B4F0-793ED6F6B2A3}"/>
              </a:ext>
            </a:extLst>
          </p:cNvPr>
          <p:cNvSpPr>
            <a:spLocks noGrp="1"/>
          </p:cNvSpPr>
          <p:nvPr>
            <p:ph idx="1"/>
          </p:nvPr>
        </p:nvSpPr>
        <p:spPr>
          <a:xfrm>
            <a:off x="1103858" y="1825625"/>
            <a:ext cx="7506741" cy="4351338"/>
          </a:xfrm>
        </p:spPr>
        <p:txBody>
          <a:bodyPr/>
          <a:lstStyle/>
          <a:p>
            <a:pPr marL="0" indent="0">
              <a:buNone/>
            </a:pPr>
            <a:r>
              <a:rPr lang="en-US"/>
              <a:t>Among those adopting accessibility as a goal, the most popular were:</a:t>
            </a:r>
          </a:p>
          <a:p>
            <a:r>
              <a:rPr lang="en-US"/>
              <a:t>All [department] staff will attend accessibility training sessions on an accessibility topic of disability awareness and/or accessible document creation.</a:t>
            </a:r>
          </a:p>
          <a:p>
            <a:r>
              <a:rPr lang="en-US"/>
              <a:t>All [department] webpages will meet best practices of accessible design.</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278988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625B-6E8E-4DD9-9CD7-BC2E6B914B8E}"/>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a:t>Questions?</a:t>
            </a:r>
          </a:p>
        </p:txBody>
      </p:sp>
      <p:pic>
        <p:nvPicPr>
          <p:cNvPr id="7" name="Picture 6" descr="Question mark on green pastel background">
            <a:extLst>
              <a:ext uri="{FF2B5EF4-FFF2-40B4-BE49-F238E27FC236}">
                <a16:creationId xmlns:a16="http://schemas.microsoft.com/office/drawing/2014/main" id="{7C6C3507-B1FE-4E55-9579-FE571702487E}"/>
              </a:ext>
            </a:extLst>
          </p:cNvPr>
          <p:cNvPicPr>
            <a:picLocks noChangeAspect="1"/>
          </p:cNvPicPr>
          <p:nvPr/>
        </p:nvPicPr>
        <p:blipFill rotWithShape="1">
          <a:blip r:embed="rId2"/>
          <a:srcRect l="34323"/>
          <a:stretch/>
        </p:blipFill>
        <p:spPr>
          <a:xfrm>
            <a:off x="1" y="10"/>
            <a:ext cx="6005512" cy="6857990"/>
          </a:xfrm>
          <a:prstGeom prst="rect">
            <a:avLst/>
          </a:prstGeom>
        </p:spPr>
      </p:pic>
      <p:sp>
        <p:nvSpPr>
          <p:cNvPr id="3" name="Text Placeholder 2">
            <a:extLst>
              <a:ext uri="{FF2B5EF4-FFF2-40B4-BE49-F238E27FC236}">
                <a16:creationId xmlns:a16="http://schemas.microsoft.com/office/drawing/2014/main" id="{7E6C5696-6BFB-4D79-B8D4-2B08EC962D5D}"/>
              </a:ext>
            </a:extLst>
          </p:cNvPr>
          <p:cNvSpPr>
            <a:spLocks noGrp="1"/>
          </p:cNvSpPr>
          <p:nvPr>
            <p:ph type="body" idx="1"/>
          </p:nvPr>
        </p:nvSpPr>
        <p:spPr>
          <a:xfrm>
            <a:off x="6367461" y="4072045"/>
            <a:ext cx="4984813" cy="2057289"/>
          </a:xfrm>
          <a:noFill/>
        </p:spPr>
        <p:txBody>
          <a:bodyPr vert="horz" lIns="91440" tIns="45720" rIns="91440" bIns="45720" rtlCol="0">
            <a:normAutofit/>
          </a:bodyPr>
          <a:lstStyle/>
          <a:p>
            <a:r>
              <a:rPr lang="en-US">
                <a:solidFill>
                  <a:schemeClr val="tx1"/>
                </a:solidFill>
              </a:rPr>
              <a:t>20 Minutes, ask away!</a:t>
            </a:r>
          </a:p>
        </p:txBody>
      </p:sp>
      <p:sp>
        <p:nvSpPr>
          <p:cNvPr id="4" name="Footer Placeholder 3">
            <a:extLst>
              <a:ext uri="{FF2B5EF4-FFF2-40B4-BE49-F238E27FC236}">
                <a16:creationId xmlns:a16="http://schemas.microsoft.com/office/drawing/2014/main" id="{839D76EA-3652-453E-9873-BC65F1257699}"/>
              </a:ext>
            </a:extLst>
          </p:cNvPr>
          <p:cNvSpPr>
            <a:spLocks noGrp="1"/>
          </p:cNvSpPr>
          <p:nvPr>
            <p:ph type="ftr" sz="quarter" idx="11"/>
          </p:nvPr>
        </p:nvSpPr>
        <p:spPr>
          <a:xfrm>
            <a:off x="6367461" y="6356350"/>
            <a:ext cx="3626919" cy="365125"/>
          </a:xfrm>
        </p:spPr>
        <p:txBody>
          <a:bodyPr vert="horz" lIns="91440" tIns="45720" rIns="91440" bIns="45720" rtlCol="0" anchor="ctr">
            <a:normAutofit/>
          </a:bodyPr>
          <a:lstStyle/>
          <a:p>
            <a:pPr algn="l">
              <a:spcAft>
                <a:spcPts val="600"/>
              </a:spcAft>
              <a:defRPr/>
            </a:pPr>
            <a:r>
              <a:rPr lang="en-US" kern="1200"/>
              <a:t>Accessing Higher Ground 2021, Session 34070</a:t>
            </a:r>
          </a:p>
        </p:txBody>
      </p:sp>
      <p:sp>
        <p:nvSpPr>
          <p:cNvPr id="5" name="Slide Number Placeholder 4">
            <a:extLst>
              <a:ext uri="{FF2B5EF4-FFF2-40B4-BE49-F238E27FC236}">
                <a16:creationId xmlns:a16="http://schemas.microsoft.com/office/drawing/2014/main" id="{10FA1328-DC20-46EA-87DC-EE99F5F9E186}"/>
              </a:ext>
            </a:extLst>
          </p:cNvPr>
          <p:cNvSpPr>
            <a:spLocks noGrp="1"/>
          </p:cNvSpPr>
          <p:nvPr>
            <p:ph type="sldNum" sz="quarter" idx="12"/>
          </p:nvPr>
        </p:nvSpPr>
        <p:spPr>
          <a:xfrm>
            <a:off x="10186908" y="6356350"/>
            <a:ext cx="1166892" cy="365125"/>
          </a:xfrm>
          <a:prstGeom prst="ellipse">
            <a:avLst/>
          </a:prstGeom>
        </p:spPr>
        <p:txBody>
          <a:bodyPr vert="horz" lIns="91440" tIns="45720" rIns="91440" bIns="45720" rtlCol="0" anchor="ctr">
            <a:normAutofit/>
          </a:bodyPr>
          <a:lstStyle/>
          <a:p>
            <a:pPr>
              <a:lnSpc>
                <a:spcPct val="90000"/>
              </a:lnSpc>
              <a:spcAft>
                <a:spcPts val="600"/>
              </a:spcAft>
              <a:defRPr/>
            </a:pPr>
            <a:fld id="{0066A541-BD99-4DA9-911C-2A15135BA718}" type="slidenum">
              <a:rPr lang="en-US"/>
              <a:pPr>
                <a:lnSpc>
                  <a:spcPct val="90000"/>
                </a:lnSpc>
                <a:spcAft>
                  <a:spcPts val="600"/>
                </a:spcAft>
                <a:defRPr/>
              </a:pPr>
              <a:t>19</a:t>
            </a:fld>
            <a:endParaRPr lang="en-US"/>
          </a:p>
        </p:txBody>
      </p:sp>
    </p:spTree>
    <p:extLst>
      <p:ext uri="{BB962C8B-B14F-4D97-AF65-F5344CB8AC3E}">
        <p14:creationId xmlns:p14="http://schemas.microsoft.com/office/powerpoint/2010/main" val="197066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1DCE3-AAC8-4B71-9712-F09CEDF4DA16}"/>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Key Points</a:t>
            </a:r>
          </a:p>
        </p:txBody>
      </p:sp>
      <p:sp>
        <p:nvSpPr>
          <p:cNvPr id="4" name="Footer Placeholder 3">
            <a:extLst>
              <a:ext uri="{FF2B5EF4-FFF2-40B4-BE49-F238E27FC236}">
                <a16:creationId xmlns:a16="http://schemas.microsoft.com/office/drawing/2014/main" id="{5F984F1C-A969-474F-B8C1-1D2395116CA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9EC44235-8682-4073-BA75-D4F8D70AECD5}"/>
              </a:ext>
            </a:extLst>
          </p:cNvPr>
          <p:cNvSpPr>
            <a:spLocks noGrp="1"/>
          </p:cNvSpPr>
          <p:nvPr>
            <p:ph type="sldNum" sz="quarter" idx="12"/>
          </p:nvPr>
        </p:nvSpPr>
        <p:spPr>
          <a:xfrm>
            <a:off x="8610600" y="6356350"/>
            <a:ext cx="2743200" cy="365125"/>
          </a:xfrm>
        </p:spPr>
        <p:txBody>
          <a:bodyPr>
            <a:normAutofit/>
          </a:bodyPr>
          <a:lstStyle/>
          <a:p>
            <a:pPr>
              <a:spcAft>
                <a:spcPts val="600"/>
              </a:spcAft>
            </a:pPr>
            <a:fld id="{0066A541-BD99-4DA9-911C-2A15135BA718}" type="slidenum">
              <a:rPr lang="en-US">
                <a:solidFill>
                  <a:schemeClr val="tx1"/>
                </a:solidFill>
              </a:rPr>
              <a:pPr>
                <a:spcAft>
                  <a:spcPts val="600"/>
                </a:spcAft>
              </a:pPr>
              <a:t>2</a:t>
            </a:fld>
            <a:endParaRPr lang="en-US">
              <a:solidFill>
                <a:schemeClr val="tx1"/>
              </a:solidFill>
            </a:endParaRPr>
          </a:p>
        </p:txBody>
      </p:sp>
      <p:graphicFrame>
        <p:nvGraphicFramePr>
          <p:cNvPr id="7" name="Content Placeholder 2" descr="One. Create a culture of collaboration and awareness training for compliance.&#10;Two. Identify campus stakeholders and develop strategic partnerships with Academic Affairs, Library, Information Technology, and ADAptive Services.&#10;Three. Inter-departmental collaboration to ensure students, faculty, and staff are directed to appropriate resources.">
            <a:extLst>
              <a:ext uri="{FF2B5EF4-FFF2-40B4-BE49-F238E27FC236}">
                <a16:creationId xmlns:a16="http://schemas.microsoft.com/office/drawing/2014/main" id="{28C62776-2E3C-47F4-9AFA-18BB6438A4F6}"/>
              </a:ext>
            </a:extLst>
          </p:cNvPr>
          <p:cNvGraphicFramePr>
            <a:graphicFrameLocks noGrp="1"/>
          </p:cNvGraphicFramePr>
          <p:nvPr>
            <p:ph idx="1"/>
            <p:extLst>
              <p:ext uri="{D42A27DB-BD31-4B8C-83A1-F6EECF244321}">
                <p14:modId xmlns:p14="http://schemas.microsoft.com/office/powerpoint/2010/main" val="2271654574"/>
              </p:ext>
            </p:extLst>
          </p:nvPr>
        </p:nvGraphicFramePr>
        <p:xfrm>
          <a:off x="838200" y="2438400"/>
          <a:ext cx="10515600" cy="373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51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DB3C7AF-F4D5-40CF-8276-0E091C50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rgbClr val="00BFB3">
                  <a:tint val="66000"/>
                  <a:satMod val="160000"/>
                </a:srgbClr>
              </a:gs>
              <a:gs pos="50000">
                <a:srgbClr val="00BFB3">
                  <a:tint val="44500"/>
                  <a:satMod val="160000"/>
                </a:srgbClr>
              </a:gs>
              <a:gs pos="100000">
                <a:srgbClr val="00BFB3">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le 1">
            <a:extLst>
              <a:ext uri="{FF2B5EF4-FFF2-40B4-BE49-F238E27FC236}">
                <a16:creationId xmlns:a16="http://schemas.microsoft.com/office/drawing/2014/main" id="{7FC2625B-6E8E-4DD9-9CD7-BC2E6B914B8E}"/>
              </a:ext>
            </a:extLst>
          </p:cNvPr>
          <p:cNvSpPr>
            <a:spLocks noGrp="1"/>
          </p:cNvSpPr>
          <p:nvPr>
            <p:ph type="title"/>
          </p:nvPr>
        </p:nvSpPr>
        <p:spPr>
          <a:xfrm>
            <a:off x="798762" y="757843"/>
            <a:ext cx="5081925" cy="3004145"/>
          </a:xfrm>
        </p:spPr>
        <p:txBody>
          <a:bodyPr vert="horz" lIns="91440" tIns="45720" rIns="91440" bIns="45720" rtlCol="0" anchor="b">
            <a:normAutofit/>
          </a:bodyPr>
          <a:lstStyle/>
          <a:p>
            <a:pPr algn="ctr"/>
            <a:r>
              <a:rPr lang="en-US"/>
              <a:t>Thank You!</a:t>
            </a:r>
          </a:p>
        </p:txBody>
      </p:sp>
      <p:sp>
        <p:nvSpPr>
          <p:cNvPr id="3" name="Text Placeholder 2">
            <a:extLst>
              <a:ext uri="{FF2B5EF4-FFF2-40B4-BE49-F238E27FC236}">
                <a16:creationId xmlns:a16="http://schemas.microsoft.com/office/drawing/2014/main" id="{7E6C5696-6BFB-4D79-B8D4-2B08EC962D5D}"/>
              </a:ext>
            </a:extLst>
          </p:cNvPr>
          <p:cNvSpPr>
            <a:spLocks noGrp="1"/>
          </p:cNvSpPr>
          <p:nvPr>
            <p:ph type="body" idx="1"/>
          </p:nvPr>
        </p:nvSpPr>
        <p:spPr>
          <a:xfrm>
            <a:off x="643465" y="3849845"/>
            <a:ext cx="5392521" cy="2189214"/>
          </a:xfrm>
        </p:spPr>
        <p:txBody>
          <a:bodyPr vert="horz" lIns="91440" tIns="45720" rIns="91440" bIns="45720" rtlCol="0">
            <a:normAutofit/>
          </a:bodyPr>
          <a:lstStyle/>
          <a:p>
            <a:pPr algn="ctr"/>
            <a:r>
              <a:rPr lang="en-US">
                <a:solidFill>
                  <a:schemeClr val="tx1"/>
                </a:solidFill>
              </a:rPr>
              <a:t>Steven Bianco (</a:t>
            </a:r>
            <a:r>
              <a:rPr lang="en-US">
                <a:solidFill>
                  <a:schemeClr val="tx1"/>
                </a:solidFill>
                <a:hlinkClick r:id="rId2">
                  <a:extLst>
                    <a:ext uri="{A12FA001-AC4F-418D-AE19-62706E023703}">
                      <ahyp:hlinkClr xmlns:ahyp="http://schemas.microsoft.com/office/drawing/2018/hyperlinkcolor" val="tx"/>
                    </a:ext>
                  </a:extLst>
                </a:hlinkClick>
              </a:rPr>
              <a:t>sbianco@fsw.edu</a:t>
            </a:r>
            <a:r>
              <a:rPr lang="en-US">
                <a:solidFill>
                  <a:schemeClr val="tx1"/>
                </a:solidFill>
              </a:rPr>
              <a:t>)</a:t>
            </a:r>
          </a:p>
          <a:p>
            <a:pPr algn="ctr"/>
            <a:r>
              <a:rPr lang="en-US">
                <a:solidFill>
                  <a:schemeClr val="tx1"/>
                </a:solidFill>
              </a:rPr>
              <a:t>Dr. Rozalind Jester (</a:t>
            </a:r>
            <a:r>
              <a:rPr lang="en-US">
                <a:solidFill>
                  <a:schemeClr val="tx1"/>
                </a:solidFill>
                <a:hlinkClick r:id="rId3">
                  <a:extLst>
                    <a:ext uri="{A12FA001-AC4F-418D-AE19-62706E023703}">
                      <ahyp:hlinkClr xmlns:ahyp="http://schemas.microsoft.com/office/drawing/2018/hyperlinkcolor" val="tx"/>
                    </a:ext>
                  </a:extLst>
                </a:hlinkClick>
              </a:rPr>
              <a:t>rjester@fsw.edu</a:t>
            </a:r>
            <a:r>
              <a:rPr lang="en-US">
                <a:solidFill>
                  <a:schemeClr val="tx1"/>
                </a:solidFill>
              </a:rPr>
              <a:t>)</a:t>
            </a:r>
          </a:p>
        </p:txBody>
      </p:sp>
      <p:sp>
        <p:nvSpPr>
          <p:cNvPr id="48" name="Freeform: Shape 47">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rgbClr val="470A68"/>
          </a:solidFill>
          <a:ln w="9525" cap="flat">
            <a:noFill/>
            <a:prstDash val="solid"/>
            <a:miter/>
          </a:ln>
        </p:spPr>
        <p:txBody>
          <a:bodyPr wrap="square" rtlCol="0" anchor="ctr">
            <a:noAutofit/>
          </a:bodyPr>
          <a:lstStyle/>
          <a:p>
            <a:endParaRPr lang="en-US"/>
          </a:p>
        </p:txBody>
      </p:sp>
      <p:sp>
        <p:nvSpPr>
          <p:cNvPr id="50" name="Oval 49">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rgbClr val="470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even Bianco">
            <a:extLst>
              <a:ext uri="{FF2B5EF4-FFF2-40B4-BE49-F238E27FC236}">
                <a16:creationId xmlns:a16="http://schemas.microsoft.com/office/drawing/2014/main" id="{163AC266-9F8D-4812-A2CB-05464BF37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757" y="1074678"/>
            <a:ext cx="2422598" cy="242259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9" name="Picture 8" descr="QR Code to add Steven Bianco on LinkedIn or by searching sjkbianco">
            <a:extLst>
              <a:ext uri="{FF2B5EF4-FFF2-40B4-BE49-F238E27FC236}">
                <a16:creationId xmlns:a16="http://schemas.microsoft.com/office/drawing/2014/main" id="{0C919A95-A614-45D6-B4C1-C81824829AD9}"/>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72286" y="3814111"/>
            <a:ext cx="2422598" cy="2422598"/>
          </a:xfrm>
          <a:custGeom>
            <a:avLst/>
            <a:gdLst/>
            <a:ahLst/>
            <a:cxnLst/>
            <a:rect l="l" t="t" r="r" b="b"/>
            <a:pathLst>
              <a:path w="2498961" h="2498961">
                <a:moveTo>
                  <a:pt x="65723" y="0"/>
                </a:moveTo>
                <a:lnTo>
                  <a:pt x="2433238" y="0"/>
                </a:lnTo>
                <a:cubicBezTo>
                  <a:pt x="2469536" y="0"/>
                  <a:pt x="2498961" y="29425"/>
                  <a:pt x="2498961" y="65723"/>
                </a:cubicBezTo>
                <a:lnTo>
                  <a:pt x="2498961" y="2433238"/>
                </a:lnTo>
                <a:cubicBezTo>
                  <a:pt x="2498961" y="2469536"/>
                  <a:pt x="2469536" y="2498961"/>
                  <a:pt x="2433238" y="2498961"/>
                </a:cubicBezTo>
                <a:lnTo>
                  <a:pt x="65723" y="2498961"/>
                </a:lnTo>
                <a:cubicBezTo>
                  <a:pt x="29425" y="2498961"/>
                  <a:pt x="0" y="2469536"/>
                  <a:pt x="0" y="2433238"/>
                </a:cubicBezTo>
                <a:lnTo>
                  <a:pt x="0" y="65723"/>
                </a:lnTo>
                <a:cubicBezTo>
                  <a:pt x="0" y="29425"/>
                  <a:pt x="29425" y="0"/>
                  <a:pt x="65723" y="0"/>
                </a:cubicBezTo>
                <a:close/>
              </a:path>
            </a:pathLst>
          </a:custGeom>
        </p:spPr>
      </p:pic>
      <p:pic>
        <p:nvPicPr>
          <p:cNvPr id="11" name="Picture 10" descr="Dr. Rozalind Jester">
            <a:extLst>
              <a:ext uri="{FF2B5EF4-FFF2-40B4-BE49-F238E27FC236}">
                <a16:creationId xmlns:a16="http://schemas.microsoft.com/office/drawing/2014/main" id="{050CD001-A77B-481E-B2AD-6D42E7A3D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9611" y="239386"/>
            <a:ext cx="2422598" cy="242259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3" name="Picture 12" descr="QR Code to add Dr. Rozalind Jester on LinkedIn or by searching rozalindjester">
            <a:extLst>
              <a:ext uri="{FF2B5EF4-FFF2-40B4-BE49-F238E27FC236}">
                <a16:creationId xmlns:a16="http://schemas.microsoft.com/office/drawing/2014/main" id="{BDC874A5-0F63-4B60-B88A-CDE038C11B3E}"/>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09611" y="3019852"/>
            <a:ext cx="2422598" cy="2422598"/>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4" name="Footer Placeholder 3">
            <a:extLst>
              <a:ext uri="{FF2B5EF4-FFF2-40B4-BE49-F238E27FC236}">
                <a16:creationId xmlns:a16="http://schemas.microsoft.com/office/drawing/2014/main" id="{839D76EA-3652-453E-9873-BC65F1257699}"/>
              </a:ext>
            </a:extLst>
          </p:cNvPr>
          <p:cNvSpPr>
            <a:spLocks noGrp="1"/>
          </p:cNvSpPr>
          <p:nvPr>
            <p:ph type="ftr" sz="quarter" idx="11"/>
          </p:nvPr>
        </p:nvSpPr>
        <p:spPr>
          <a:xfrm>
            <a:off x="2472612" y="6356350"/>
            <a:ext cx="3252779" cy="365125"/>
          </a:xfrm>
        </p:spPr>
        <p:txBody>
          <a:bodyPr vert="horz" lIns="91440" tIns="45720" rIns="91440" bIns="45720" rtlCol="0" anchor="ctr">
            <a:normAutofit fontScale="92500"/>
          </a:bodyPr>
          <a:lstStyle/>
          <a:p>
            <a:pPr algn="r">
              <a:spcAft>
                <a:spcPts val="600"/>
              </a:spcAft>
              <a:defRPr/>
            </a:pPr>
            <a:r>
              <a:rPr lang="en-US" kern="1200"/>
              <a:t>Accessing Higher Ground 2021, Session 34070</a:t>
            </a:r>
          </a:p>
        </p:txBody>
      </p:sp>
      <p:sp>
        <p:nvSpPr>
          <p:cNvPr id="52" name="Freeform: Shape 51">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10FA1328-DC20-46EA-87DC-EE99F5F9E186}"/>
              </a:ext>
            </a:extLst>
          </p:cNvPr>
          <p:cNvSpPr>
            <a:spLocks noGrp="1"/>
          </p:cNvSpPr>
          <p:nvPr>
            <p:ph type="sldNum" sz="quarter" idx="12"/>
          </p:nvPr>
        </p:nvSpPr>
        <p:spPr>
          <a:xfrm>
            <a:off x="9660321" y="6356350"/>
            <a:ext cx="1118183" cy="365125"/>
          </a:xfrm>
          <a:prstGeom prst="ellipse">
            <a:avLst/>
          </a:prstGeom>
        </p:spPr>
        <p:txBody>
          <a:bodyPr vert="horz" lIns="91440" tIns="45720" rIns="91440" bIns="45720" rtlCol="0" anchor="ctr">
            <a:normAutofit/>
          </a:bodyPr>
          <a:lstStyle/>
          <a:p>
            <a:pPr>
              <a:lnSpc>
                <a:spcPct val="90000"/>
              </a:lnSpc>
              <a:spcAft>
                <a:spcPts val="600"/>
              </a:spcAft>
              <a:defRPr/>
            </a:pPr>
            <a:fld id="{0066A541-BD99-4DA9-911C-2A15135BA718}" type="slidenum">
              <a:rPr lang="en-US"/>
              <a:pPr>
                <a:lnSpc>
                  <a:spcPct val="90000"/>
                </a:lnSpc>
                <a:spcAft>
                  <a:spcPts val="600"/>
                </a:spcAft>
                <a:defRPr/>
              </a:pPr>
              <a:t>20</a:t>
            </a:fld>
            <a:endParaRPr lang="en-US"/>
          </a:p>
        </p:txBody>
      </p:sp>
      <p:sp>
        <p:nvSpPr>
          <p:cNvPr id="54" name="Freeform: Shape 53">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rgbClr val="470A68"/>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18083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1DCE3-AAC8-4B71-9712-F09CEDF4DA16}"/>
              </a:ext>
            </a:extLst>
          </p:cNvPr>
          <p:cNvSpPr>
            <a:spLocks noGrp="1"/>
          </p:cNvSpPr>
          <p:nvPr>
            <p:ph type="title"/>
          </p:nvPr>
        </p:nvSpPr>
        <p:spPr>
          <a:xfrm>
            <a:off x="838200" y="624568"/>
            <a:ext cx="3766457" cy="5412920"/>
          </a:xfrm>
        </p:spPr>
        <p:txBody>
          <a:bodyPr vert="horz" lIns="91440" tIns="45720" rIns="91440" bIns="45720" rtlCol="0">
            <a:normAutofit/>
          </a:bodyPr>
          <a:lstStyle/>
          <a:p>
            <a:r>
              <a:rPr lang="en-US" kern="1200">
                <a:solidFill>
                  <a:srgbClr val="FFFFFF"/>
                </a:solidFill>
              </a:rPr>
              <a:t>The Point of this Talk is to…</a:t>
            </a:r>
          </a:p>
        </p:txBody>
      </p:sp>
      <p:sp>
        <p:nvSpPr>
          <p:cNvPr id="3" name="Content Placeholder 2">
            <a:extLst>
              <a:ext uri="{FF2B5EF4-FFF2-40B4-BE49-F238E27FC236}">
                <a16:creationId xmlns:a16="http://schemas.microsoft.com/office/drawing/2014/main" id="{15EB0C82-FE75-4E65-AC47-5B4CA38065BF}"/>
              </a:ext>
            </a:extLst>
          </p:cNvPr>
          <p:cNvSpPr>
            <a:spLocks noGrp="1"/>
          </p:cNvSpPr>
          <p:nvPr>
            <p:ph idx="1"/>
          </p:nvPr>
        </p:nvSpPr>
        <p:spPr>
          <a:xfrm>
            <a:off x="5600700" y="624568"/>
            <a:ext cx="5753098" cy="5412920"/>
          </a:xfrm>
        </p:spPr>
        <p:txBody>
          <a:bodyPr vert="horz" lIns="91440" tIns="45720" rIns="91440" bIns="45720" rtlCol="0" anchor="ctr">
            <a:normAutofit/>
          </a:bodyPr>
          <a:lstStyle/>
          <a:p>
            <a:pPr marL="0" indent="0" fontAlgn="base">
              <a:buNone/>
            </a:pPr>
            <a:r>
              <a:rPr lang="en-US" sz="3600" b="1" i="0" kern="1200">
                <a:effectLst>
                  <a:outerShdw blurRad="38100" dist="38100" dir="2700000" algn="tl">
                    <a:srgbClr val="000000">
                      <a:alpha val="43137"/>
                    </a:srgbClr>
                  </a:outerShdw>
                </a:effectLst>
              </a:rPr>
              <a:t>Establish connections </a:t>
            </a:r>
            <a:r>
              <a:rPr lang="en-US" sz="3600" b="0" i="0" kern="1200">
                <a:effectLst/>
              </a:rPr>
              <a:t>in your institution for accessibility collaboration.</a:t>
            </a:r>
          </a:p>
        </p:txBody>
      </p:sp>
      <p:sp>
        <p:nvSpPr>
          <p:cNvPr id="4" name="Footer Placeholder 3">
            <a:extLst>
              <a:ext uri="{FF2B5EF4-FFF2-40B4-BE49-F238E27FC236}">
                <a16:creationId xmlns:a16="http://schemas.microsoft.com/office/drawing/2014/main" id="{5F984F1C-A969-474F-B8C1-1D2395116CA9}"/>
              </a:ext>
            </a:extLst>
          </p:cNvPr>
          <p:cNvSpPr>
            <a:spLocks noGrp="1"/>
          </p:cNvSpPr>
          <p:nvPr>
            <p:ph type="ftr" sz="quarter" idx="11"/>
          </p:nvPr>
        </p:nvSpPr>
        <p:spPr>
          <a:xfrm>
            <a:off x="5600700" y="6356350"/>
            <a:ext cx="4273550" cy="365125"/>
          </a:xfrm>
        </p:spPr>
        <p:txBody>
          <a:bodyPr vert="horz" lIns="91440" tIns="45720" rIns="91440" bIns="45720" rtlCol="0">
            <a:normAutofit/>
          </a:bodyPr>
          <a:lstStyle/>
          <a:p>
            <a:pPr algn="l">
              <a:spcAft>
                <a:spcPts val="600"/>
              </a:spcAft>
            </a:pPr>
            <a:r>
              <a:rPr lang="en-US" kern="1200"/>
              <a:t>Accessing Higher Ground 2021, Session 34070</a:t>
            </a:r>
          </a:p>
        </p:txBody>
      </p:sp>
      <p:sp>
        <p:nvSpPr>
          <p:cNvPr id="5" name="Slide Number Placeholder 4">
            <a:extLst>
              <a:ext uri="{FF2B5EF4-FFF2-40B4-BE49-F238E27FC236}">
                <a16:creationId xmlns:a16="http://schemas.microsoft.com/office/drawing/2014/main" id="{9EC44235-8682-4073-BA75-D4F8D70AECD5}"/>
              </a:ext>
            </a:extLst>
          </p:cNvPr>
          <p:cNvSpPr>
            <a:spLocks noGrp="1"/>
          </p:cNvSpPr>
          <p:nvPr>
            <p:ph type="sldNum" sz="quarter" idx="12"/>
          </p:nvPr>
        </p:nvSpPr>
        <p:spPr>
          <a:xfrm>
            <a:off x="10128250" y="6356350"/>
            <a:ext cx="1225550" cy="365125"/>
          </a:xfrm>
        </p:spPr>
        <p:txBody>
          <a:bodyPr vert="horz" lIns="91440" tIns="45720" rIns="91440" bIns="45720" rtlCol="0">
            <a:normAutofit/>
          </a:bodyPr>
          <a:lstStyle/>
          <a:p>
            <a:pPr>
              <a:spcAft>
                <a:spcPts val="600"/>
              </a:spcAft>
            </a:pPr>
            <a:fld id="{0066A541-BD99-4DA9-911C-2A15135BA718}" type="slidenum">
              <a:rPr lang="en-US">
                <a:solidFill>
                  <a:schemeClr val="tx1"/>
                </a:solidFill>
              </a:rPr>
              <a:pPr>
                <a:spcAft>
                  <a:spcPts val="600"/>
                </a:spcAft>
              </a:pPr>
              <a:t>3</a:t>
            </a:fld>
            <a:endParaRPr lang="en-US">
              <a:solidFill>
                <a:schemeClr val="tx1"/>
              </a:solidFill>
            </a:endParaRPr>
          </a:p>
        </p:txBody>
      </p:sp>
    </p:spTree>
    <p:extLst>
      <p:ext uri="{BB962C8B-B14F-4D97-AF65-F5344CB8AC3E}">
        <p14:creationId xmlns:p14="http://schemas.microsoft.com/office/powerpoint/2010/main" val="38340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AAA08-A869-4415-A939-41FE32B7749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4600" kern="1200">
                <a:solidFill>
                  <a:srgbClr val="FFFFFF"/>
                </a:solidFill>
              </a:rPr>
              <a:t>Why Care?</a:t>
            </a:r>
          </a:p>
        </p:txBody>
      </p:sp>
      <p:sp>
        <p:nvSpPr>
          <p:cNvPr id="3" name="Content Placeholder 2">
            <a:extLst>
              <a:ext uri="{FF2B5EF4-FFF2-40B4-BE49-F238E27FC236}">
                <a16:creationId xmlns:a16="http://schemas.microsoft.com/office/drawing/2014/main" id="{4181EEDB-CCF3-4BF6-96A6-9AF2647AC1DC}"/>
              </a:ext>
            </a:extLst>
          </p:cNvPr>
          <p:cNvSpPr>
            <a:spLocks noGrp="1"/>
          </p:cNvSpPr>
          <p:nvPr>
            <p:ph idx="1"/>
          </p:nvPr>
        </p:nvSpPr>
        <p:spPr>
          <a:xfrm>
            <a:off x="838200" y="2438400"/>
            <a:ext cx="10515600" cy="3738562"/>
          </a:xfrm>
        </p:spPr>
        <p:txBody>
          <a:bodyPr vert="horz" lIns="91440" tIns="45720" rIns="91440" bIns="45720" rtlCol="0">
            <a:normAutofit/>
          </a:bodyPr>
          <a:lstStyle/>
          <a:p>
            <a:pPr marL="0" indent="0">
              <a:buNone/>
            </a:pPr>
            <a:r>
              <a:rPr lang="en-US" sz="5400" kern="1200"/>
              <a:t>Making relationships and connections within your institution </a:t>
            </a:r>
            <a:r>
              <a:rPr lang="en-US" sz="5400" b="1" kern="1200">
                <a:effectLst>
                  <a:outerShdw blurRad="38100" dist="38100" dir="2700000" algn="tl">
                    <a:srgbClr val="000000">
                      <a:alpha val="43137"/>
                    </a:srgbClr>
                  </a:outerShdw>
                </a:effectLst>
              </a:rPr>
              <a:t>impact student success</a:t>
            </a:r>
            <a:r>
              <a:rPr lang="en-US" sz="5400" kern="1200"/>
              <a:t>.</a:t>
            </a:r>
          </a:p>
        </p:txBody>
      </p:sp>
      <p:sp>
        <p:nvSpPr>
          <p:cNvPr id="4" name="Footer Placeholder 3">
            <a:extLst>
              <a:ext uri="{FF2B5EF4-FFF2-40B4-BE49-F238E27FC236}">
                <a16:creationId xmlns:a16="http://schemas.microsoft.com/office/drawing/2014/main" id="{21C5FD18-6476-4B65-9CB4-93CB5DAD8430}"/>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t>Accessing Higher Ground 2021, Session 34070</a:t>
            </a:r>
          </a:p>
        </p:txBody>
      </p:sp>
      <p:sp>
        <p:nvSpPr>
          <p:cNvPr id="5" name="Slide Number Placeholder 4">
            <a:extLst>
              <a:ext uri="{FF2B5EF4-FFF2-40B4-BE49-F238E27FC236}">
                <a16:creationId xmlns:a16="http://schemas.microsoft.com/office/drawing/2014/main" id="{44228A81-2948-454E-9CD6-73608A5F67EE}"/>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0066A541-BD99-4DA9-911C-2A15135BA718}" type="slidenum">
              <a:rPr lang="en-US">
                <a:solidFill>
                  <a:schemeClr val="tx1"/>
                </a:solidFill>
              </a:rPr>
              <a:pPr>
                <a:spcAft>
                  <a:spcPts val="600"/>
                </a:spcAft>
              </a:pPr>
              <a:t>4</a:t>
            </a:fld>
            <a:endParaRPr lang="en-US">
              <a:solidFill>
                <a:schemeClr val="tx1"/>
              </a:solidFill>
            </a:endParaRPr>
          </a:p>
        </p:txBody>
      </p:sp>
    </p:spTree>
    <p:extLst>
      <p:ext uri="{BB962C8B-B14F-4D97-AF65-F5344CB8AC3E}">
        <p14:creationId xmlns:p14="http://schemas.microsoft.com/office/powerpoint/2010/main" val="29601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3" y="0"/>
            <a:ext cx="4654297"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65AB4D7-A716-44A6-BB9F-76CC33D97D7E}"/>
              </a:ext>
            </a:extLst>
          </p:cNvPr>
          <p:cNvSpPr>
            <a:spLocks noGrp="1"/>
          </p:cNvSpPr>
          <p:nvPr>
            <p:ph type="title"/>
          </p:nvPr>
        </p:nvSpPr>
        <p:spPr>
          <a:xfrm>
            <a:off x="8189010" y="640081"/>
            <a:ext cx="3377183" cy="3681976"/>
          </a:xfrm>
          <a:noFill/>
        </p:spPr>
        <p:txBody>
          <a:bodyPr vert="horz" lIns="91440" tIns="45720" rIns="91440" bIns="45720" rtlCol="0" anchor="b">
            <a:normAutofit/>
          </a:bodyPr>
          <a:lstStyle/>
          <a:p>
            <a:r>
              <a:rPr lang="en-US" sz="4400" kern="1200">
                <a:solidFill>
                  <a:schemeClr val="bg1"/>
                </a:solidFill>
              </a:rPr>
              <a:t>FSW’s Accessibility Journey</a:t>
            </a:r>
          </a:p>
        </p:txBody>
      </p:sp>
      <p:pic>
        <p:nvPicPr>
          <p:cNvPr id="3" name="Picture 2" descr="One orange paper boat leading a group of white paper boats.">
            <a:extLst>
              <a:ext uri="{FF2B5EF4-FFF2-40B4-BE49-F238E27FC236}">
                <a16:creationId xmlns:a16="http://schemas.microsoft.com/office/drawing/2014/main" id="{376BA2E4-048F-4E12-B3CA-05B7504FB6B8}"/>
              </a:ext>
            </a:extLst>
          </p:cNvPr>
          <p:cNvPicPr>
            <a:picLocks noChangeAspect="1"/>
          </p:cNvPicPr>
          <p:nvPr/>
        </p:nvPicPr>
        <p:blipFill rotWithShape="1">
          <a:blip r:embed="rId2">
            <a:extLst>
              <a:ext uri="{28A0092B-C50C-407E-A947-70E740481C1C}">
                <a14:useLocalDpi xmlns:a14="http://schemas.microsoft.com/office/drawing/2010/main" val="0"/>
              </a:ext>
            </a:extLst>
          </a:blip>
          <a:srcRect l="24312" r="2379"/>
          <a:stretch/>
        </p:blipFill>
        <p:spPr>
          <a:xfrm>
            <a:off x="0" y="0"/>
            <a:ext cx="7537703" cy="6867053"/>
          </a:xfrm>
          <a:prstGeom prst="rect">
            <a:avLst/>
          </a:prstGeom>
        </p:spPr>
      </p:pic>
      <p:sp>
        <p:nvSpPr>
          <p:cNvPr id="4" name="Footer Placeholder 3">
            <a:extLst>
              <a:ext uri="{FF2B5EF4-FFF2-40B4-BE49-F238E27FC236}">
                <a16:creationId xmlns:a16="http://schemas.microsoft.com/office/drawing/2014/main" id="{21AD3667-4BF3-42B0-B229-76ACC0E5C26E}"/>
              </a:ext>
            </a:extLst>
          </p:cNvPr>
          <p:cNvSpPr>
            <a:spLocks noGrp="1"/>
          </p:cNvSpPr>
          <p:nvPr>
            <p:ph type="ftr" sz="quarter" idx="11"/>
          </p:nvPr>
        </p:nvSpPr>
        <p:spPr>
          <a:xfrm>
            <a:off x="2811162" y="6356350"/>
            <a:ext cx="4171109" cy="365125"/>
          </a:xfrm>
          <a:noFill/>
        </p:spPr>
        <p:txBody>
          <a:bodyPr vert="horz" lIns="91440" tIns="45720" rIns="91440" bIns="45720" rtlCol="0" anchor="ctr">
            <a:normAutofit/>
          </a:bodyPr>
          <a:lstStyle/>
          <a:p>
            <a:pPr algn="r">
              <a:spcAft>
                <a:spcPts val="600"/>
              </a:spcAft>
              <a:defRPr/>
            </a:pPr>
            <a:r>
              <a:rPr lang="en-US" kern="1200">
                <a:solidFill>
                  <a:schemeClr val="tx1"/>
                </a:solidFill>
              </a:rPr>
              <a:t>Accessing Higher Ground 2021, Session 34070</a:t>
            </a:r>
          </a:p>
        </p:txBody>
      </p:sp>
      <p:sp>
        <p:nvSpPr>
          <p:cNvPr id="5" name="Slide Number Placeholder 4">
            <a:extLst>
              <a:ext uri="{FF2B5EF4-FFF2-40B4-BE49-F238E27FC236}">
                <a16:creationId xmlns:a16="http://schemas.microsoft.com/office/drawing/2014/main" id="{B4CDB62E-E361-45C4-9023-EE365E2C7634}"/>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defRPr/>
            </a:pPr>
            <a:fld id="{0066A541-BD99-4DA9-911C-2A15135BA718}" type="slidenum">
              <a:rPr lang="en-US">
                <a:solidFill>
                  <a:schemeClr val="bg1">
                    <a:alpha val="80000"/>
                  </a:schemeClr>
                </a:solidFill>
              </a:rPr>
              <a:pPr>
                <a:spcAft>
                  <a:spcPts val="600"/>
                </a:spcAft>
                <a:defRPr/>
              </a:pPr>
              <a:t>5</a:t>
            </a:fld>
            <a:endParaRPr lang="en-US">
              <a:solidFill>
                <a:schemeClr val="bg1">
                  <a:alpha val="80000"/>
                </a:schemeClr>
              </a:solidFill>
            </a:endParaRPr>
          </a:p>
        </p:txBody>
      </p:sp>
    </p:spTree>
    <p:extLst>
      <p:ext uri="{BB962C8B-B14F-4D97-AF65-F5344CB8AC3E}">
        <p14:creationId xmlns:p14="http://schemas.microsoft.com/office/powerpoint/2010/main" val="236682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2A7E-4E9D-4AAF-9DEF-8B367CC37286}"/>
              </a:ext>
            </a:extLst>
          </p:cNvPr>
          <p:cNvSpPr>
            <a:spLocks noGrp="1"/>
          </p:cNvSpPr>
          <p:nvPr>
            <p:ph type="title"/>
          </p:nvPr>
        </p:nvSpPr>
        <p:spPr>
          <a:xfrm>
            <a:off x="4965430" y="629268"/>
            <a:ext cx="6586491" cy="1286160"/>
          </a:xfrm>
        </p:spPr>
        <p:txBody>
          <a:bodyPr anchor="b">
            <a:normAutofit/>
          </a:bodyPr>
          <a:lstStyle/>
          <a:p>
            <a:r>
              <a:rPr lang="en-US"/>
              <a:t>Create a Position</a:t>
            </a:r>
          </a:p>
        </p:txBody>
      </p:sp>
      <p:pic>
        <p:nvPicPr>
          <p:cNvPr id="8" name="Picture 7" descr="One long pencil among many shorter ones.">
            <a:extLst>
              <a:ext uri="{FF2B5EF4-FFF2-40B4-BE49-F238E27FC236}">
                <a16:creationId xmlns:a16="http://schemas.microsoft.com/office/drawing/2014/main" id="{6E4291E4-DFCD-483B-850C-5BC8586C0D3A}"/>
              </a:ext>
            </a:extLst>
          </p:cNvPr>
          <p:cNvPicPr>
            <a:picLocks noChangeAspect="1"/>
          </p:cNvPicPr>
          <p:nvPr/>
        </p:nvPicPr>
        <p:blipFill rotWithShape="1">
          <a:blip r:embed="rId3">
            <a:extLst>
              <a:ext uri="{28A0092B-C50C-407E-A947-70E740481C1C}">
                <a14:useLocalDpi xmlns:a14="http://schemas.microsoft.com/office/drawing/2010/main" val="0"/>
              </a:ext>
            </a:extLst>
          </a:blip>
          <a:srcRect l="8369" r="46512" b="-1"/>
          <a:stretch/>
        </p:blipFill>
        <p:spPr>
          <a:xfrm>
            <a:off x="20" y="10"/>
            <a:ext cx="4635571" cy="6857990"/>
          </a:xfrm>
          <a:prstGeom prst="rect">
            <a:avLst/>
          </a:prstGeom>
          <a:effectLst/>
        </p:spPr>
      </p:pic>
      <p:cxnSp>
        <p:nvCxnSpPr>
          <p:cNvPr id="21"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D9473C-8363-4E1D-B890-53D807D4EBAA}"/>
              </a:ext>
            </a:extLst>
          </p:cNvPr>
          <p:cNvSpPr>
            <a:spLocks noGrp="1"/>
          </p:cNvSpPr>
          <p:nvPr>
            <p:ph idx="1"/>
          </p:nvPr>
        </p:nvSpPr>
        <p:spPr>
          <a:xfrm>
            <a:off x="4965431" y="2438400"/>
            <a:ext cx="6586489" cy="3785419"/>
          </a:xfrm>
        </p:spPr>
        <p:txBody>
          <a:bodyPr>
            <a:normAutofit/>
          </a:bodyPr>
          <a:lstStyle/>
          <a:p>
            <a:r>
              <a:rPr lang="en-US" sz="2000"/>
              <a:t>The job description at FSW focused on collaboration and training.</a:t>
            </a:r>
          </a:p>
          <a:p>
            <a:r>
              <a:rPr lang="en-US" sz="2000"/>
              <a:t>Training for FSW IT through Online Learning Consortium (OLC) workshops.</a:t>
            </a:r>
          </a:p>
          <a:p>
            <a:pPr lvl="1"/>
            <a:r>
              <a:rPr lang="en-US" sz="2000"/>
              <a:t>Fundamentals: ADA &amp; Web Accessibility</a:t>
            </a:r>
          </a:p>
          <a:p>
            <a:pPr lvl="1"/>
            <a:r>
              <a:rPr lang="en-US" sz="2000"/>
              <a:t>Strategic Planning for Web Accessibility</a:t>
            </a:r>
          </a:p>
          <a:p>
            <a:pPr lvl="1"/>
            <a:r>
              <a:rPr lang="en-US" sz="2000"/>
              <a:t>Designing with Accessibility in Mind</a:t>
            </a:r>
          </a:p>
        </p:txBody>
      </p:sp>
      <p:sp>
        <p:nvSpPr>
          <p:cNvPr id="4" name="Footer Placeholder 3">
            <a:extLst>
              <a:ext uri="{FF2B5EF4-FFF2-40B4-BE49-F238E27FC236}">
                <a16:creationId xmlns:a16="http://schemas.microsoft.com/office/drawing/2014/main" id="{7EDDB68C-FA5F-44F6-BF30-C60782B61394}"/>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ADE3706F-23B7-452B-9D9B-05AA20339ADD}"/>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smtClean="0"/>
              <a:pPr>
                <a:spcAft>
                  <a:spcPts val="600"/>
                </a:spcAft>
              </a:pPr>
              <a:t>6</a:t>
            </a:fld>
            <a:endParaRPr lang="en-US"/>
          </a:p>
        </p:txBody>
      </p:sp>
    </p:spTree>
    <p:extLst>
      <p:ext uri="{BB962C8B-B14F-4D97-AF65-F5344CB8AC3E}">
        <p14:creationId xmlns:p14="http://schemas.microsoft.com/office/powerpoint/2010/main" val="33490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2A7E-4E9D-4AAF-9DEF-8B367CC37286}"/>
              </a:ext>
            </a:extLst>
          </p:cNvPr>
          <p:cNvSpPr>
            <a:spLocks noGrp="1"/>
          </p:cNvSpPr>
          <p:nvPr>
            <p:ph type="title"/>
          </p:nvPr>
        </p:nvSpPr>
        <p:spPr>
          <a:xfrm>
            <a:off x="4965430" y="629268"/>
            <a:ext cx="6586491" cy="1286160"/>
          </a:xfrm>
        </p:spPr>
        <p:txBody>
          <a:bodyPr anchor="b">
            <a:normAutofit fontScale="90000"/>
          </a:bodyPr>
          <a:lstStyle/>
          <a:p>
            <a:r>
              <a:rPr lang="en-US"/>
              <a:t>Rekindling the Accessibility Working Committee</a:t>
            </a:r>
          </a:p>
        </p:txBody>
      </p:sp>
      <p:pic>
        <p:nvPicPr>
          <p:cNvPr id="9" name="Picture 8" descr="Bonfire at beach at sunset.">
            <a:extLst>
              <a:ext uri="{FF2B5EF4-FFF2-40B4-BE49-F238E27FC236}">
                <a16:creationId xmlns:a16="http://schemas.microsoft.com/office/drawing/2014/main" id="{33254136-4E75-47C5-AA08-DE81194EA79E}"/>
              </a:ext>
            </a:extLst>
          </p:cNvPr>
          <p:cNvPicPr>
            <a:picLocks noChangeAspect="1"/>
          </p:cNvPicPr>
          <p:nvPr/>
        </p:nvPicPr>
        <p:blipFill rotWithShape="1">
          <a:blip r:embed="rId3">
            <a:extLst>
              <a:ext uri="{28A0092B-C50C-407E-A947-70E740481C1C}">
                <a14:useLocalDpi xmlns:a14="http://schemas.microsoft.com/office/drawing/2010/main" val="0"/>
              </a:ext>
            </a:extLst>
          </a:blip>
          <a:srcRect l="15595" r="39455"/>
          <a:stretch/>
        </p:blipFill>
        <p:spPr>
          <a:xfrm>
            <a:off x="0" y="10"/>
            <a:ext cx="4635571" cy="6857990"/>
          </a:xfrm>
          <a:prstGeom prst="rect">
            <a:avLst/>
          </a:prstGeom>
          <a:effectLst/>
        </p:spPr>
      </p:pic>
      <p:cxnSp>
        <p:nvCxnSpPr>
          <p:cNvPr id="21"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D9473C-8363-4E1D-B890-53D807D4EBAA}"/>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a:t>We developed a list of stakeholders for the revived committee and an action plan.</a:t>
            </a:r>
          </a:p>
          <a:p>
            <a:r>
              <a:rPr lang="en-US" sz="2000">
                <a:latin typeface="Arial"/>
                <a:cs typeface="Arial"/>
              </a:rPr>
              <a:t>Designated the EIT position as chair of the Accessibility Committee.</a:t>
            </a:r>
          </a:p>
          <a:p>
            <a:r>
              <a:rPr lang="en-US" sz="2000"/>
              <a:t>Meetings are an open forum for discussion.</a:t>
            </a:r>
          </a:p>
        </p:txBody>
      </p:sp>
      <p:sp>
        <p:nvSpPr>
          <p:cNvPr id="4" name="Footer Placeholder 3">
            <a:extLst>
              <a:ext uri="{FF2B5EF4-FFF2-40B4-BE49-F238E27FC236}">
                <a16:creationId xmlns:a16="http://schemas.microsoft.com/office/drawing/2014/main" id="{7EDDB68C-FA5F-44F6-BF30-C60782B61394}"/>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ADE3706F-23B7-452B-9D9B-05AA20339ADD}"/>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smtClean="0"/>
              <a:pPr>
                <a:spcAft>
                  <a:spcPts val="600"/>
                </a:spcAft>
              </a:pPr>
              <a:t>7</a:t>
            </a:fld>
            <a:endParaRPr lang="en-US"/>
          </a:p>
        </p:txBody>
      </p:sp>
    </p:spTree>
    <p:extLst>
      <p:ext uri="{BB962C8B-B14F-4D97-AF65-F5344CB8AC3E}">
        <p14:creationId xmlns:p14="http://schemas.microsoft.com/office/powerpoint/2010/main" val="210961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B0EA-ABAC-4D49-ADD1-4628FE750BBF}"/>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4800" kern="1200">
                <a:solidFill>
                  <a:schemeClr val="tx1"/>
                </a:solidFill>
              </a:rPr>
              <a:t>The Accessibility Working Committee</a:t>
            </a:r>
          </a:p>
        </p:txBody>
      </p:sp>
      <p:cxnSp>
        <p:nvCxnSpPr>
          <p:cNvPr id="36"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solidFill>
              <a:srgbClr val="00BFB3"/>
            </a:solidFill>
            <a:beve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a:solidFill>
            <a:srgbClr val="470A68"/>
          </a:solidFill>
        </p:grpSpPr>
        <p:sp>
          <p:nvSpPr>
            <p:cNvPr id="3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solidFill>
                <a:srgbClr val="00BFB3"/>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solidFill>
                <a:srgbClr val="00BFB3"/>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solidFill>
                <a:srgbClr val="00BFB3"/>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pic>
        <p:nvPicPr>
          <p:cNvPr id="9" name="Content Placeholder 8" descr="Florida SouthWestern State College Accessibility Working Committee logo with the different disability symbols for mobility, braille, guide dog, sign language, cognitive, and hearing.">
            <a:extLst>
              <a:ext uri="{FF2B5EF4-FFF2-40B4-BE49-F238E27FC236}">
                <a16:creationId xmlns:a16="http://schemas.microsoft.com/office/drawing/2014/main" id="{9CA3F246-A7CA-480B-8257-8A7EBEC3144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3202800"/>
            <a:ext cx="5243391" cy="2595478"/>
          </a:xfrm>
          <a:prstGeom prst="rect">
            <a:avLst/>
          </a:prstGeom>
        </p:spPr>
      </p:pic>
      <p:graphicFrame>
        <p:nvGraphicFramePr>
          <p:cNvPr id="11" name="Content Placeholder 5" descr="The committee meets every two months and is made of 30+ members. The members plan for both electronic and physical accessibility and benchmark progress through the areas each meeting.">
            <a:extLst>
              <a:ext uri="{FF2B5EF4-FFF2-40B4-BE49-F238E27FC236}">
                <a16:creationId xmlns:a16="http://schemas.microsoft.com/office/drawing/2014/main" id="{00A55F74-2792-4B78-99CF-4EC673D6A7B4}"/>
              </a:ext>
            </a:extLst>
          </p:cNvPr>
          <p:cNvGraphicFramePr>
            <a:graphicFrameLocks noGrp="1"/>
          </p:cNvGraphicFramePr>
          <p:nvPr>
            <p:ph sz="half" idx="1"/>
            <p:extLst>
              <p:ext uri="{D42A27DB-BD31-4B8C-83A1-F6EECF244321}">
                <p14:modId xmlns:p14="http://schemas.microsoft.com/office/powerpoint/2010/main" val="811777598"/>
              </p:ext>
            </p:extLst>
          </p:nvPr>
        </p:nvGraphicFramePr>
        <p:xfrm>
          <a:off x="7229042" y="879355"/>
          <a:ext cx="4124758" cy="5120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D19B8DBE-6913-4685-BF37-4FBD8E830F2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alpha val="60000"/>
                  </a:schemeClr>
                </a:solidFill>
              </a:rPr>
              <a:t>Accessing Higher Ground 2021, Session 34070</a:t>
            </a:r>
          </a:p>
        </p:txBody>
      </p:sp>
      <p:sp>
        <p:nvSpPr>
          <p:cNvPr id="5" name="Slide Number Placeholder 4">
            <a:extLst>
              <a:ext uri="{FF2B5EF4-FFF2-40B4-BE49-F238E27FC236}">
                <a16:creationId xmlns:a16="http://schemas.microsoft.com/office/drawing/2014/main" id="{A90AA625-2A4A-49C3-A09C-77CE63ACE8F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66A541-BD99-4DA9-911C-2A15135BA718}" type="slidenum">
              <a:rPr lang="en-US">
                <a:solidFill>
                  <a:schemeClr val="tx1">
                    <a:alpha val="60000"/>
                  </a:schemeClr>
                </a:solidFill>
              </a:rPr>
              <a:pPr>
                <a:spcAft>
                  <a:spcPts val="600"/>
                </a:spcAft>
              </a:pPr>
              <a:t>8</a:t>
            </a:fld>
            <a:endParaRPr lang="en-US">
              <a:solidFill>
                <a:schemeClr val="tx1">
                  <a:alpha val="60000"/>
                </a:schemeClr>
              </a:solidFill>
            </a:endParaRPr>
          </a:p>
        </p:txBody>
      </p:sp>
    </p:spTree>
    <p:extLst>
      <p:ext uri="{BB962C8B-B14F-4D97-AF65-F5344CB8AC3E}">
        <p14:creationId xmlns:p14="http://schemas.microsoft.com/office/powerpoint/2010/main" val="338147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E816-BC8D-42A0-9D5F-5597185A456D}"/>
              </a:ext>
            </a:extLst>
          </p:cNvPr>
          <p:cNvSpPr>
            <a:spLocks noGrp="1"/>
          </p:cNvSpPr>
          <p:nvPr>
            <p:ph type="title"/>
          </p:nvPr>
        </p:nvSpPr>
        <p:spPr>
          <a:xfrm>
            <a:off x="4965430" y="629266"/>
            <a:ext cx="6586491" cy="1676603"/>
          </a:xfrm>
        </p:spPr>
        <p:txBody>
          <a:bodyPr>
            <a:normAutofit/>
          </a:bodyPr>
          <a:lstStyle/>
          <a:p>
            <a:r>
              <a:rPr lang="en-US" sz="4000"/>
              <a:t>Office of Information Technology Example</a:t>
            </a:r>
          </a:p>
        </p:txBody>
      </p:sp>
      <p:pic>
        <p:nvPicPr>
          <p:cNvPr id="15" name="Picture 14" descr="A computer circuit board.">
            <a:extLst>
              <a:ext uri="{FF2B5EF4-FFF2-40B4-BE49-F238E27FC236}">
                <a16:creationId xmlns:a16="http://schemas.microsoft.com/office/drawing/2014/main" id="{ACB6C35E-3F87-4BD7-ADC7-7EFB0B8FDFB1}"/>
              </a:ext>
            </a:extLst>
          </p:cNvPr>
          <p:cNvPicPr>
            <a:picLocks noChangeAspect="1"/>
          </p:cNvPicPr>
          <p:nvPr/>
        </p:nvPicPr>
        <p:blipFill rotWithShape="1">
          <a:blip r:embed="rId3">
            <a:extLst>
              <a:ext uri="{28A0092B-C50C-407E-A947-70E740481C1C}">
                <a14:useLocalDpi xmlns:a14="http://schemas.microsoft.com/office/drawing/2010/main" val="0"/>
              </a:ext>
            </a:extLst>
          </a:blip>
          <a:srcRect l="54594"/>
          <a:stretch/>
        </p:blipFill>
        <p:spPr>
          <a:xfrm>
            <a:off x="-1" y="0"/>
            <a:ext cx="4670953" cy="6858000"/>
          </a:xfrm>
          <a:prstGeom prst="rect">
            <a:avLst/>
          </a:prstGeom>
        </p:spPr>
      </p:pic>
      <p:cxnSp>
        <p:nvCxnSpPr>
          <p:cNvPr id="17" name="Straight Connector 16">
            <a:extLst>
              <a:ext uri="{FF2B5EF4-FFF2-40B4-BE49-F238E27FC236}">
                <a16:creationId xmlns:a16="http://schemas.microsoft.com/office/drawing/2014/main" id="{6040C2F0-F37A-4B68-9D8C-250EF2A50E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descr="OIT holds weekly professional development sessions on accessibility topics through the Teaching and Learning Center along with other formal workshops on accessibility tools like Blackboard Ally. eLearning has a course design certification course where the workshop Universal Design and Access is a required component.">
            <a:extLst>
              <a:ext uri="{FF2B5EF4-FFF2-40B4-BE49-F238E27FC236}">
                <a16:creationId xmlns:a16="http://schemas.microsoft.com/office/drawing/2014/main" id="{E3BFB8A5-BFB3-41B7-8BC8-137071E647E7}"/>
              </a:ext>
            </a:extLst>
          </p:cNvPr>
          <p:cNvGraphicFramePr>
            <a:graphicFrameLocks noGrp="1"/>
          </p:cNvGraphicFramePr>
          <p:nvPr>
            <p:ph idx="1"/>
            <p:extLst>
              <p:ext uri="{D42A27DB-BD31-4B8C-83A1-F6EECF244321}">
                <p14:modId xmlns:p14="http://schemas.microsoft.com/office/powerpoint/2010/main" val="167626719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2C8A1E62-D5B4-4FC4-A838-233D836C1F3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6" name="Slide Number Placeholder 5">
            <a:extLst>
              <a:ext uri="{FF2B5EF4-FFF2-40B4-BE49-F238E27FC236}">
                <a16:creationId xmlns:a16="http://schemas.microsoft.com/office/drawing/2014/main" id="{95B2B6CE-6772-482A-82B9-C3BBDE98BB3D}"/>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a:pPr>
                <a:spcAft>
                  <a:spcPts val="600"/>
                </a:spcAft>
              </a:pPr>
              <a:t>9</a:t>
            </a:fld>
            <a:endParaRPr lang="en-US"/>
          </a:p>
        </p:txBody>
      </p:sp>
    </p:spTree>
    <p:extLst>
      <p:ext uri="{BB962C8B-B14F-4D97-AF65-F5344CB8AC3E}">
        <p14:creationId xmlns:p14="http://schemas.microsoft.com/office/powerpoint/2010/main" val="302715890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470A6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693</Words>
  <Application>Microsoft Office PowerPoint</Application>
  <PresentationFormat>Widescreen</PresentationFormat>
  <Paragraphs>125</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Symbol</vt:lpstr>
      <vt:lpstr>Office Theme</vt:lpstr>
      <vt:lpstr>Cross Departmental Accessibility Focus: College-Wide Student Success and Online Courses</vt:lpstr>
      <vt:lpstr>Key Points</vt:lpstr>
      <vt:lpstr>The Point of this Talk is to…</vt:lpstr>
      <vt:lpstr>Why Care?</vt:lpstr>
      <vt:lpstr>FSW’s Accessibility Journey</vt:lpstr>
      <vt:lpstr>Create a Position</vt:lpstr>
      <vt:lpstr>Rekindling the Accessibility Working Committee</vt:lpstr>
      <vt:lpstr>The Accessibility Working Committee</vt:lpstr>
      <vt:lpstr>Office of Information Technology Example</vt:lpstr>
      <vt:lpstr>eLearning Example</vt:lpstr>
      <vt:lpstr>Inter-Departmental Referrals</vt:lpstr>
      <vt:lpstr>Building  Relationships</vt:lpstr>
      <vt:lpstr>College-Wide Collaborations</vt:lpstr>
      <vt:lpstr>The Data</vt:lpstr>
      <vt:lpstr>The Data – DEV 101</vt:lpstr>
      <vt:lpstr>The Data – DEV 101 Survey</vt:lpstr>
      <vt:lpstr>The Data - Blackboard Ally</vt:lpstr>
      <vt:lpstr>The Data - Institutional Goals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Higher Ground 2021, Session 34070</dc:title>
  <dc:creator>Steven Bianco;Rozalind.Jester@fsw.edu</dc:creator>
  <cp:lastModifiedBy>Steven Bianco</cp:lastModifiedBy>
  <cp:revision>3</cp:revision>
  <dcterms:created xsi:type="dcterms:W3CDTF">2021-08-30T13:44:41Z</dcterms:created>
  <dcterms:modified xsi:type="dcterms:W3CDTF">2022-03-04T16:23:00Z</dcterms:modified>
</cp:coreProperties>
</file>